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1" r:id="rId4"/>
    <p:sldId id="265" r:id="rId5"/>
    <p:sldId id="258" r:id="rId6"/>
    <p:sldId id="266" r:id="rId7"/>
    <p:sldId id="264" r:id="rId8"/>
    <p:sldId id="257" r:id="rId9"/>
    <p:sldId id="263" r:id="rId10"/>
    <p:sldId id="267" r:id="rId11"/>
    <p:sldId id="260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0A9"/>
    <a:srgbClr val="333399"/>
    <a:srgbClr val="CC9900"/>
    <a:srgbClr val="FFFF66"/>
    <a:srgbClr val="F67B00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94660"/>
  </p:normalViewPr>
  <p:slideViewPr>
    <p:cSldViewPr>
      <p:cViewPr varScale="1">
        <p:scale>
          <a:sx n="67" d="100"/>
          <a:sy n="67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81ED53-33E8-4BC0-A035-7D12741434E9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828BA-BEC3-49FF-91CC-09B9E2E8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4CCC3-6A5E-402A-A2F2-4BA69BB87C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142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662E8-914F-4CBC-A19B-6202A2F496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273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EFBBA-4865-4858-978C-7398642029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3629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C9A33-A6D8-416E-AECF-CC4E1BDE85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643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8A70C-3101-4E0A-B152-3AAEEA686C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05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6D4DA-DA20-41C7-A09E-5AA021BA50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542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AE156-1A2F-4208-BDDB-FA5B4204A0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610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E70184-612B-44EB-B7B6-9B6313A630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059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A1C9A-B795-4180-BFEE-D0EE1326F9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382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64B-E01C-4006-B9B4-4A20278694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267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5D3DE-37CD-41B0-A233-6EC268426C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759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EE391-9CC6-4C6F-8657-006D770A5C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659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6631-9BC4-47E9-B164-275132D057A1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B585-D831-4C53-AF7A-80DCA0442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A6F9-1AE7-4ECC-9F2D-E056C186D028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08FB-3592-4F0F-ACD3-45771E8DA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0540-9072-41BC-B869-C3FC48022313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8221-DBED-4308-ABEE-554BBE87A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BA09-7837-401E-A47F-DED6B0803B68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24BB-4955-4AF7-AC68-21E695A4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A8B-9C7F-4676-B5DC-FAF4D56F4AA3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1B83-3DDB-4014-9778-2623EAA95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5456-2425-4AFF-8005-F705CD9AA6CF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E53F-FF07-490F-8E31-32E9823F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4569-CF2A-44DD-A8C9-A1090C3F073D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364D-61B1-4AA0-BFCF-6D9820F1A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10B7-D2CE-462D-AA1A-3412567BC473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871-F409-4FE1-BF06-9F192D850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31B0-FE48-4C4C-8023-277F0DB683AC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0D37-6CEE-476C-A36A-D4C98FB5D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1996-54E3-41C9-94C9-6FD398D293FF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A72C-A5C3-45F1-80CE-1A3BD2338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A823-7724-47E4-9289-4DDE57268254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B9CD-552A-40B3-84BB-ACEF7619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6CA49-C8D0-4AB9-BE89-6E82E5C3115E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096F9-A7CB-4924-8709-EE1B1D3B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52400"/>
            <a:ext cx="458811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zeal: </a:t>
            </a:r>
            <a:r>
              <a:rPr lang="en-US" sz="4000" b="1" dirty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noun</a:t>
            </a:r>
            <a:r>
              <a:rPr lang="en-US" sz="9600" b="1" dirty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</p:txBody>
      </p:sp>
      <p:pic>
        <p:nvPicPr>
          <p:cNvPr id="2051" name="Picture 2" descr="http://www.phocabulary.com/words/zeal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0800"/>
            <a:ext cx="4019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5943600"/>
            <a:ext cx="4114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590800"/>
            <a:ext cx="4038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676400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definition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fervor for a person, cause, or object; eager desire or endeavor; enthusiastic diligence; ardor. 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3314" name="Picture 2" descr="http://www.chinasmack.com/wp-content/uploads/2011/05/osama-bin-laden-dead-news-netease-02-americans-celebr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828800"/>
            <a:ext cx="6019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486400"/>
            <a:ext cx="7543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Americans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were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as they celebrated Osama bin Laden’s death.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0"/>
            <a:ext cx="5529079" cy="193899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spc="50" dirty="0">
                <a:ln w="508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zealous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029200"/>
            <a:ext cx="6019800" cy="457200"/>
          </a:xfrm>
          <a:prstGeom prst="rect">
            <a:avLst/>
          </a:prstGeom>
          <a:solidFill>
            <a:srgbClr val="EC8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9218" name="Picture 4" descr="http://blogs.wvgazette.com/karinfuller/files/2011/04/excited_woman_spring_cleaning_clipart_image_cjj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56959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69764" y="4995952"/>
            <a:ext cx="657423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zealously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52400"/>
            <a:ext cx="80772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eager housewife ran through her house ,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zealously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striving to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keep the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house neat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and clean.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209800"/>
            <a:ext cx="4800600" cy="4038600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0" dirty="0" smtClean="0">
                <a:ln w="508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zealot</a:t>
            </a:r>
            <a:endParaRPr lang="en-US" sz="12000" dirty="0"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8196" name="Picture 2" descr="http://www.picturesof.net/_images_300/A_Colorful_Cartoon_Over_Zealous_Salesman_Selling_Over_a_Microphone_Royalty_Free_Clipart_Picture_110102-144762-374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362200"/>
            <a:ext cx="450373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2133600"/>
            <a:ext cx="28956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is the worst kind of salesman.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1828800"/>
            <a:ext cx="5638800" cy="4267200"/>
          </a:xfrm>
          <a:prstGeom prst="rect">
            <a:avLst/>
          </a:prstGeom>
          <a:solidFill>
            <a:schemeClr val="accent4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325562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dirty="0" smtClean="0">
                <a:solidFill>
                  <a:srgbClr val="333399"/>
                </a:solidFill>
              </a:rPr>
              <a:t>zeal</a:t>
            </a:r>
            <a:endParaRPr lang="en-US" sz="11500" dirty="0">
              <a:solidFill>
                <a:srgbClr val="333399"/>
              </a:solidFill>
            </a:endParaRPr>
          </a:p>
        </p:txBody>
      </p:sp>
      <p:pic>
        <p:nvPicPr>
          <p:cNvPr id="4100" name="Picture 2" descr="http://www.crackerjacksales.com/wp-content/uploads/2010/07/Enthusiasm-c-Chris-Brown-Photography-20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30480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+mn-lt"/>
                <a:cs typeface="+mn-cs"/>
              </a:rPr>
              <a:t>pronunciation: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(noun)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zeel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(noun)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zealous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2" name="Picture 4" descr="http://sp.dictionary.com/dictstatic/dictionary/graphics/luna/thins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3" y="-68263"/>
            <a:ext cx="1905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2590800"/>
            <a:ext cx="4267200" cy="3733800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2" descr="http://www.publicspeakingtip.org/images/enthusias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743200"/>
            <a:ext cx="39735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71600" y="228600"/>
            <a:ext cx="6172200" cy="193899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508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/>
                </a:solidFill>
                <a:latin typeface="+mn-lt"/>
                <a:cs typeface="+mn-cs"/>
              </a:rPr>
              <a:t>zeal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667000"/>
            <a:ext cx="28956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related forms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zealously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zealot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122" name="Picture 2" descr="http://dontgiveupworld.com/wp-content/uploads/2010/06/dontgiveup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399" y="3009900"/>
            <a:ext cx="5299471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310854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spc="200" dirty="0">
                <a:ln w="50800">
                  <a:solidFill>
                    <a:schemeClr val="tx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cs typeface="+mn-cs"/>
              </a:rPr>
              <a:t>zeal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200400"/>
            <a:ext cx="35052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synonyms: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enthusiasm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fanaticism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passion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fervor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3657600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ardor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keenness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eagerness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2057400"/>
            <a:ext cx="3886200" cy="4114800"/>
          </a:xfrm>
          <a:prstGeom prst="rect">
            <a:avLst/>
          </a:prstGeom>
          <a:solidFill>
            <a:srgbClr val="CC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2000" dirty="0" smtClean="0">
                <a:ln w="76200">
                  <a:solidFill>
                    <a:schemeClr val="accent1"/>
                  </a:solidFill>
                </a:ln>
                <a:solidFill>
                  <a:schemeClr val="tx1"/>
                </a:solidFill>
              </a:rPr>
              <a:t>zeal</a:t>
            </a:r>
            <a:endParaRPr lang="en-US" sz="12000" dirty="0">
              <a:ln w="76200"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143000"/>
            <a:ext cx="3276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his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for a good time, the toucan annoyed everyone at the party.</a:t>
            </a:r>
          </a:p>
        </p:txBody>
      </p:sp>
      <p:pic>
        <p:nvPicPr>
          <p:cNvPr id="7173" name="Picture 2" descr="http://www.clipartguide.com/_named_clipart_images/0511-0810-3119-1746_Cartoon_of_a_Bird_at_a_Party_clipa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2362200"/>
            <a:ext cx="5105400" cy="3886200"/>
          </a:xfrm>
          <a:prstGeom prst="rect">
            <a:avLst/>
          </a:prstGeom>
          <a:solidFill>
            <a:srgbClr val="00B050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4" descr="http://www.inhomedogtrainingcourse.com/images/dog-pulling-on-leas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14600"/>
            <a:ext cx="47529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209800"/>
            <a:ext cx="25908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dog’s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 running caught the woman off guard.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152400"/>
            <a:ext cx="300595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zeal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2514600"/>
            <a:ext cx="5181600" cy="3886200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7" name="Picture 2" descr="http://i.huffpost.com/gen/163707/thumbs/s-REPUBLICAN-VOTER-ENTHUSIASM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4900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1371600"/>
            <a:ext cx="2819400" cy="3694113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Tea lovers can carry their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 tea to ridiculous extremes.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04800"/>
            <a:ext cx="300595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zeal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2286000"/>
            <a:ext cx="4724400" cy="4114800"/>
          </a:xfrm>
          <a:prstGeom prst="rect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442460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zealous</a:t>
            </a:r>
          </a:p>
        </p:txBody>
      </p:sp>
      <p:pic>
        <p:nvPicPr>
          <p:cNvPr id="6148" name="Picture 4" descr="http://blogs.studentlife.utoronto.ca/intersections/files/2011/01/6a0120a5f87159970c0134836a4074970c-800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438400"/>
            <a:ext cx="43291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1143000"/>
            <a:ext cx="31242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Over-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parents, criticized for doting on their children, are often referred to as helicopter parents.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676400"/>
            <a:ext cx="3505200" cy="5029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943600" cy="1143000"/>
          </a:xfrm>
          <a:solidFill>
            <a:srgbClr val="F67B00"/>
          </a:solidFill>
          <a:ln w="34925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>
                <a:ln w="41275">
                  <a:solidFill>
                    <a:schemeClr val="tx1"/>
                  </a:solidFill>
                </a:ln>
              </a:rPr>
              <a:t>zealous</a:t>
            </a:r>
            <a:endParaRPr lang="en-US" sz="9600" dirty="0">
              <a:ln w="41275">
                <a:solidFill>
                  <a:schemeClr val="tx1"/>
                </a:solidFill>
              </a:ln>
            </a:endParaRPr>
          </a:p>
        </p:txBody>
      </p:sp>
      <p:pic>
        <p:nvPicPr>
          <p:cNvPr id="10244" name="Picture 2" descr="http://purplewren.typepad.com/photos/uncategorized/2008/03/05/boywithorang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943" y="1824037"/>
            <a:ext cx="315118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981200"/>
            <a:ext cx="3429000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Even from a young age, some of us are 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zealous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our love for fruit.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2382</TotalTime>
  <Words>201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zeal</vt:lpstr>
      <vt:lpstr>PowerPoint Presentation</vt:lpstr>
      <vt:lpstr>PowerPoint Presentation</vt:lpstr>
      <vt:lpstr>zeal</vt:lpstr>
      <vt:lpstr>PowerPoint Presentation</vt:lpstr>
      <vt:lpstr>PowerPoint Presentation</vt:lpstr>
      <vt:lpstr>PowerPoint Presentation</vt:lpstr>
      <vt:lpstr>zealous</vt:lpstr>
      <vt:lpstr>PowerPoint Presentation</vt:lpstr>
      <vt:lpstr>PowerPoint Presentation</vt:lpstr>
      <vt:lpstr>zealot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Anne Casey</cp:lastModifiedBy>
  <cp:revision>10</cp:revision>
  <dcterms:created xsi:type="dcterms:W3CDTF">2011-05-01T20:23:32Z</dcterms:created>
  <dcterms:modified xsi:type="dcterms:W3CDTF">2015-05-10T22:47:35Z</dcterms:modified>
</cp:coreProperties>
</file>