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4C07"/>
    <a:srgbClr val="FA0640"/>
    <a:srgbClr val="FF0066"/>
    <a:srgbClr val="FF3399"/>
    <a:srgbClr val="FF66CC"/>
    <a:srgbClr val="7E0000"/>
    <a:srgbClr val="9E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 varScale="1">
        <p:scale>
          <a:sx n="68" d="100"/>
          <a:sy n="68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719547-BF1E-4FBB-928C-AE9D6C05FB48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E68D972-BD16-4E89-A37C-16DA997D0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E2A338-3647-4083-B691-1C8E4A191DFD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0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1E1EA6-9F07-4299-8AE4-E3F50952AA02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7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5F1F3A-F537-4790-9074-3144DE041EC9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3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CAA376-1BC7-4B60-8A99-FD31E1286086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5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BFB084-5578-4988-8FFC-1657FF303BA5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8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FBA0CC-B0E3-4891-B806-1289457B9BE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2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54B131-E3EE-44FC-8DF9-DC629B43F4DA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3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DE12CE-0942-4A85-81AC-FDBE49117A71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9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D3EDD3-48BD-4267-AE06-03656F8538C6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A6867D-4D21-467F-9940-DDA613934E2F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3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7D0D59-860D-4CBC-9A5A-98AF84AD5593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6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1B58-94BD-4069-AD78-79EF243DF87E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CA270-B6F6-4213-97F0-707323904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160069"/>
      </p:ext>
    </p:extLst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1DD2-ABCA-48A8-9EBA-C41628866B01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69FA-37AD-4CBB-8B99-D8B79FF0A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158398"/>
      </p:ext>
    </p:extLst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14DC-F56B-47C7-96BD-2E7D9638156A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6849-FB34-48B4-BAD5-EF9314738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72602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89D-9A3C-406D-86D2-AAC5FC1CD36A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97135-A293-4D5F-A29F-CB8FA3788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8530"/>
      </p:ext>
    </p:extLst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7EED-CDA0-49C3-9197-37DBAB6C18C9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8D740-3230-4BCE-9B82-2A0A6740C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1868"/>
      </p:ext>
    </p:extLst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073C-9272-4F43-8D0E-FD188BACD08B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DD85F-7600-4A8B-B412-EEFD052B5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957531"/>
      </p:ext>
    </p:extLst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FD4A-5A78-43C3-8A5B-4B66A8226DB5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C2FBE-1577-4110-B384-B5F9F8963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40844"/>
      </p:ext>
    </p:extLst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E36E-9B94-451A-8811-C5965A5168DB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0E21-971E-4CF1-AD1A-55369692A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95144"/>
      </p:ext>
    </p:extLst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1DF2-B762-49C2-82D1-50F8FDCABD7C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1AACB-1077-43F5-A34A-646D42DD2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097123"/>
      </p:ext>
    </p:extLst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9DC5-4834-4903-8A4E-23161A43D861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9E548-23D4-4519-81E7-7441E0C62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252066"/>
      </p:ext>
    </p:extLst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1B91-0953-4FB4-8F57-4CA5D6C8FE7A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D887-0BEF-4F94-A7B7-0AE7A3B75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766104"/>
      </p:ext>
    </p:extLst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77827-AA6A-43EB-A177-004FE4452047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B7309C6-6DCE-4F95-8691-7473BF08AB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496001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  <a:cs typeface="+mn-cs"/>
              </a:rPr>
              <a:t>satiate</a:t>
            </a:r>
            <a:r>
              <a:rPr lang="en-US" sz="6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skerville Old Face" pitchFamily="18" charset="0"/>
                <a:cs typeface="+mn-cs"/>
              </a:rPr>
              <a:t>: verb</a:t>
            </a:r>
            <a:endParaRPr lang="en-US" sz="12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skerville Old Face" pitchFamily="18" charset="0"/>
              <a:cs typeface="+mn-cs"/>
            </a:endParaRPr>
          </a:p>
        </p:txBody>
      </p:sp>
      <p:pic>
        <p:nvPicPr>
          <p:cNvPr id="2051" name="Picture 2" descr="http://4.bp.blogspot.com/-JebwzI8JWsI/TlyS4N8ddyI/AAAAAAAAEfw/-VSJLA5pqZU/s400/mon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7719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58674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definition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to satisfy to the full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4648200" y="2057400"/>
            <a:ext cx="4114800" cy="4495800"/>
            <a:chOff x="4648200" y="2057400"/>
            <a:chExt cx="4114800" cy="4495800"/>
          </a:xfrm>
        </p:grpSpPr>
        <p:sp>
          <p:nvSpPr>
            <p:cNvPr id="5" name="Rectangle 4"/>
            <p:cNvSpPr/>
            <p:nvPr/>
          </p:nvSpPr>
          <p:spPr>
            <a:xfrm>
              <a:off x="4648200" y="2057400"/>
              <a:ext cx="4114800" cy="449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270" name="Picture 2" descr="http://thedolphintalk.com/wp-content/uploads/2011/11/overeat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209800"/>
              <a:ext cx="3859213" cy="4149725"/>
            </a:xfrm>
            <a:prstGeom prst="rect">
              <a:avLst/>
            </a:prstGeom>
            <a:noFill/>
            <a:ln w="63500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838200" y="2743200"/>
            <a:ext cx="33528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made the </a:t>
            </a: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young boy lazy.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28600"/>
            <a:ext cx="418896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satiation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>
            <a:off x="3962400" y="2362200"/>
            <a:ext cx="4572000" cy="4038600"/>
            <a:chOff x="3733800" y="2362200"/>
            <a:chExt cx="4572000" cy="4038600"/>
          </a:xfrm>
        </p:grpSpPr>
        <p:sp>
          <p:nvSpPr>
            <p:cNvPr id="4" name="Rectangle 3"/>
            <p:cNvSpPr/>
            <p:nvPr/>
          </p:nvSpPr>
          <p:spPr>
            <a:xfrm>
              <a:off x="3733800" y="2362200"/>
              <a:ext cx="4572000" cy="403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294" name="Picture 4" descr="http://sphotos.xx.fbcdn.net/hphotos-ash3/c0.0.400.400/p403x403/522500_461140997229889_1708601471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514600"/>
              <a:ext cx="4267200" cy="3670300"/>
            </a:xfrm>
            <a:prstGeom prst="rect">
              <a:avLst/>
            </a:prstGeom>
            <a:noFill/>
            <a:ln w="63500">
              <a:solidFill>
                <a:srgbClr val="FA06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57200" y="2667000"/>
            <a:ext cx="30480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The baby had an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insatiable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appetite.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304800"/>
            <a:ext cx="471635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insatiable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5334000" y="2971800"/>
            <a:ext cx="3581400" cy="3581400"/>
            <a:chOff x="5562600" y="3200400"/>
            <a:chExt cx="3352800" cy="3352800"/>
          </a:xfrm>
        </p:grpSpPr>
        <p:sp>
          <p:nvSpPr>
            <p:cNvPr id="8" name="Rectangle 7"/>
            <p:cNvSpPr/>
            <p:nvPr/>
          </p:nvSpPr>
          <p:spPr>
            <a:xfrm>
              <a:off x="5562600" y="3200400"/>
              <a:ext cx="3352800" cy="3352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5638800" y="3276600"/>
              <a:ext cx="3200400" cy="3200400"/>
              <a:chOff x="5410200" y="2590800"/>
              <a:chExt cx="3200400" cy="3200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409796" y="2590396"/>
                <a:ext cx="3201211" cy="320121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" name="Picture 2" descr="http://img4.southernliving.com/i/2007/09/healthy-desserts/chocolate-m.jpg?300:30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62871" y="2743471"/>
                <a:ext cx="2857906" cy="2857906"/>
              </a:xfrm>
              <a:prstGeom prst="rect">
                <a:avLst/>
              </a:prstGeom>
              <a:noFill/>
              <a:ln w="635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3" name="Rectangle 2"/>
          <p:cNvSpPr/>
          <p:nvPr/>
        </p:nvSpPr>
        <p:spPr>
          <a:xfrm>
            <a:off x="2438400" y="0"/>
            <a:ext cx="3801041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500" b="1" spc="50" dirty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4841875" cy="1878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pronunciation:</a:t>
            </a:r>
          </a:p>
          <a:p>
            <a:pPr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  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sey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-shee-eyt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3048000" y="1905000"/>
            <a:ext cx="5715000" cy="3962400"/>
            <a:chOff x="2057400" y="2362200"/>
            <a:chExt cx="6705600" cy="4038600"/>
          </a:xfrm>
        </p:grpSpPr>
        <p:sp>
          <p:nvSpPr>
            <p:cNvPr id="4" name="Rectangle 3"/>
            <p:cNvSpPr/>
            <p:nvPr/>
          </p:nvSpPr>
          <p:spPr>
            <a:xfrm>
              <a:off x="2057400" y="2362200"/>
              <a:ext cx="6705600" cy="40386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" name="Picture 4" descr="http://www.wigdahl.net/quern/wp-content/uploads/2009/12/man_eats_giant_burger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2514894"/>
              <a:ext cx="6438901" cy="3751909"/>
            </a:xfrm>
            <a:prstGeom prst="rect">
              <a:avLst/>
            </a:prstGeom>
            <a:noFill/>
            <a:ln w="25400">
              <a:solidFill>
                <a:schemeClr val="accent2">
                  <a:satMod val="14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2590800" y="-152400"/>
            <a:ext cx="375615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500" b="1" dirty="0">
                <a:ln w="2222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438" y="1799260"/>
            <a:ext cx="2895600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related forms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:</a:t>
            </a:r>
          </a:p>
          <a:p>
            <a:pPr marL="288925" indent="61913"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noun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61913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satiation</a:t>
            </a:r>
          </a:p>
          <a:p>
            <a:pPr marL="288925" indent="61913"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adjective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350838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satiated</a:t>
            </a:r>
          </a:p>
          <a:p>
            <a:pPr marL="350838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satiable   </a:t>
            </a:r>
          </a:p>
          <a:p>
            <a:pPr marL="350838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	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38" y="6062752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frequently used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antonym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insatiable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2971800" y="1752600"/>
            <a:ext cx="5638800" cy="4572000"/>
            <a:chOff x="3810000" y="2971800"/>
            <a:chExt cx="5029200" cy="3581400"/>
          </a:xfrm>
        </p:grpSpPr>
        <p:sp>
          <p:nvSpPr>
            <p:cNvPr id="4" name="Rectangle 3"/>
            <p:cNvSpPr/>
            <p:nvPr/>
          </p:nvSpPr>
          <p:spPr>
            <a:xfrm>
              <a:off x="3810000" y="2971800"/>
              <a:ext cx="5029200" cy="3581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Picture 4" descr="http://us.cdn2.123rf.com/168nwm/kobyakov/kobyakov1003/kobyakov100300013/6613244-little-girl-surrounded-by-books-wearing-black-glasses-back-to-school-concept-isolated-over-whi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124200"/>
              <a:ext cx="4716463" cy="322897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838200" y="0"/>
            <a:ext cx="316785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charset="0"/>
              </a:rPr>
              <a:t>satiate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564" y="1530907"/>
            <a:ext cx="2209800" cy="4954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synonyms:</a:t>
            </a: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quench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satisfy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sate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fill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saturate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gratify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surfeit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 marL="288925" indent="107950">
              <a:buFont typeface="Arial" pitchFamily="34" charset="0"/>
              <a:buChar char="•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gorge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  <a:p>
            <a:pPr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rial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p3.blogger.com/_O1bxbVAOtyg/SDWbHGKETKI/AAAAAAAAAAk/IAK2quBgSys/s320/ist2_5907699_ants_carrying_fr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4816475" cy="2190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4" descr="http://goldenlodge50.org/images/list_of_foods_that_make_you_feel_satiated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342265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46482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 weren’t </a:t>
            </a:r>
            <a:r>
              <a:rPr lang="en-US" sz="4400" b="1" u="sng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satiated</a:t>
            </a:r>
            <a:r>
              <a:rPr lang="en-US" sz="3600" b="1" u="sng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600" b="1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 the platter of fruits and vegetables, but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ants were.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4886145" cy="178510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satiated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447800" y="5719763"/>
            <a:ext cx="67056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By the end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four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years,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Marlboro students 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will be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with new vocabulary.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381386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satiated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1828800" y="1447800"/>
            <a:ext cx="5410200" cy="4191000"/>
            <a:chOff x="1828800" y="1447800"/>
            <a:chExt cx="5410200" cy="4191000"/>
          </a:xfrm>
        </p:grpSpPr>
        <p:sp>
          <p:nvSpPr>
            <p:cNvPr id="5" name="Rectangle 4"/>
            <p:cNvSpPr/>
            <p:nvPr/>
          </p:nvSpPr>
          <p:spPr>
            <a:xfrm>
              <a:off x="1828800" y="1447800"/>
              <a:ext cx="5410200" cy="41910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94C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74" name="Picture 7" descr="G:\DCIM\100_FUJI\DSCF17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368" y="1676400"/>
              <a:ext cx="4948269" cy="3711575"/>
            </a:xfrm>
            <a:prstGeom prst="rect">
              <a:avLst/>
            </a:prstGeom>
            <a:noFill/>
            <a:ln w="889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4572000" y="762000"/>
            <a:ext cx="4114800" cy="5638800"/>
            <a:chOff x="4724400" y="1600200"/>
            <a:chExt cx="3200400" cy="4648200"/>
          </a:xfrm>
        </p:grpSpPr>
        <p:sp>
          <p:nvSpPr>
            <p:cNvPr id="3" name="Rectangle 2"/>
            <p:cNvSpPr/>
            <p:nvPr/>
          </p:nvSpPr>
          <p:spPr>
            <a:xfrm>
              <a:off x="4724400" y="1600200"/>
              <a:ext cx="3200400" cy="46482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94C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198" name="Picture 2" descr="http://www.dreamstime.com/thirsty-ruby-throated-hummingbird-thumb707917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752600"/>
              <a:ext cx="2857500" cy="4286250"/>
            </a:xfrm>
            <a:prstGeom prst="rect">
              <a:avLst/>
            </a:prstGeom>
            <a:noFill/>
            <a:ln w="63500">
              <a:solidFill>
                <a:srgbClr val="F94C0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09600" y="533400"/>
            <a:ext cx="316785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>
                <a:ln w="11430"/>
                <a:solidFill>
                  <a:srgbClr val="F94C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3505200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The hummingbird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his thirst by drinking juice through a straw.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5"/>
          <p:cNvGrpSpPr>
            <a:grpSpLocks/>
          </p:cNvGrpSpPr>
          <p:nvPr/>
        </p:nvGrpSpPr>
        <p:grpSpPr bwMode="auto">
          <a:xfrm>
            <a:off x="2514600" y="1905000"/>
            <a:ext cx="4343400" cy="3657600"/>
            <a:chOff x="2514600" y="1905000"/>
            <a:chExt cx="4343400" cy="3657600"/>
          </a:xfrm>
        </p:grpSpPr>
        <p:sp>
          <p:nvSpPr>
            <p:cNvPr id="5" name="Rectangle 4"/>
            <p:cNvSpPr/>
            <p:nvPr/>
          </p:nvSpPr>
          <p:spPr>
            <a:xfrm>
              <a:off x="2514600" y="1905000"/>
              <a:ext cx="43434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Picture 2" descr="http://www.fertilefoods.com/healthy-pregnancy/images/2009/07/newborn-sleeping-in-pin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057400"/>
              <a:ext cx="4038600" cy="3325114"/>
            </a:xfrm>
            <a:prstGeom prst="rect">
              <a:avLst/>
            </a:prstGeom>
            <a:noFill/>
            <a:ln w="63500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14400" y="5791200"/>
            <a:ext cx="7467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, the baby slept peacefully.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381386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satiated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/>
          <p:cNvGrpSpPr>
            <a:grpSpLocks/>
          </p:cNvGrpSpPr>
          <p:nvPr/>
        </p:nvGrpSpPr>
        <p:grpSpPr bwMode="auto">
          <a:xfrm>
            <a:off x="2514600" y="1981200"/>
            <a:ext cx="5029200" cy="3733800"/>
            <a:chOff x="2438400" y="1752600"/>
            <a:chExt cx="5105400" cy="3962400"/>
          </a:xfrm>
        </p:grpSpPr>
        <p:sp>
          <p:nvSpPr>
            <p:cNvPr id="5" name="Rectangle 4"/>
            <p:cNvSpPr/>
            <p:nvPr/>
          </p:nvSpPr>
          <p:spPr>
            <a:xfrm>
              <a:off x="2438400" y="1752600"/>
              <a:ext cx="5105400" cy="396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246" name="Picture 2" descr="http://creativeartworksblog.files.wordpress.com/2012/06/girl-in-rain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905000"/>
              <a:ext cx="4772025" cy="3603625"/>
            </a:xfrm>
            <a:prstGeom prst="rect">
              <a:avLst/>
            </a:prstGeom>
            <a:noFill/>
            <a:ln w="635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0" y="59436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Parched, the young girl allowed the rain to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satiate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charset="0"/>
              </a:rPr>
              <a:t>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434606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254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Aharoni" pitchFamily="2" charset="-79"/>
              </a:rPr>
              <a:t>satiate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150</Words>
  <Application>Microsoft Office PowerPoint</Application>
  <PresentationFormat>On-screen Show (4:3)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Baskerville Old Face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Anne Casey</cp:lastModifiedBy>
  <cp:revision>16</cp:revision>
  <dcterms:created xsi:type="dcterms:W3CDTF">2012-01-25T22:48:00Z</dcterms:created>
  <dcterms:modified xsi:type="dcterms:W3CDTF">2016-10-23T12:49:49Z</dcterms:modified>
</cp:coreProperties>
</file>