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12192000"/>
  <p:notesSz cx="6858000" cy="9144000"/>
  <p:embeddedFontLst>
    <p:embeddedFont>
      <p:font typeface="Gloria Hallelujah"/>
      <p:regular r:id="rId15"/>
    </p:embeddedFont>
    <p:embeddedFont>
      <p:font typeface="Quicksand"/>
      <p:regular r:id="rId16"/>
      <p:bold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GloriaHallelujah-regular.fntdata"/><Relationship Id="rId14" Type="http://schemas.openxmlformats.org/officeDocument/2006/relationships/slide" Target="slides/slide10.xml"/><Relationship Id="rId17" Type="http://schemas.openxmlformats.org/officeDocument/2006/relationships/font" Target="fonts/Quicksand-bold.fntdata"/><Relationship Id="rId16" Type="http://schemas.openxmlformats.org/officeDocument/2006/relationships/font" Target="fonts/Quicksand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2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Google Shape;24;p2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" name="Google Shape;25;p2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6" name="Google Shape;26;p2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120000" w="120000">
                  <a:moveTo>
                    <a:pt x="81621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0" y="119999"/>
                  </a:lnTo>
                  <a:lnTo>
                    <a:pt x="81621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27" name="Google Shape;27;p2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56067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8" name="Google Shape;28;p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103873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30" name="Google Shape;30;p2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120000" w="120000">
                  <a:moveTo>
                    <a:pt x="94852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94852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31" name="Google Shape;31;p2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106515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32" name="Google Shape;32;p2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rebuchet MS"/>
              <a:buNone/>
              <a:defRPr b="0" i="0" sz="54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88900" lvl="1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2"/>
                </a:solidFill>
              </a:defRPr>
            </a:lvl2pPr>
            <a:lvl3pPr indent="-88900" lvl="2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2"/>
                </a:solidFill>
              </a:defRPr>
            </a:lvl3pPr>
            <a:lvl4pPr indent="-88900" lvl="3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2"/>
                </a:solidFill>
              </a:defRPr>
            </a:lvl4pPr>
            <a:lvl5pPr indent="-88900" lvl="4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2"/>
                </a:solidFill>
              </a:defRPr>
            </a:lvl5pPr>
            <a:lvl6pPr indent="-88900" lvl="5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2"/>
                </a:solidFill>
              </a:defRPr>
            </a:lvl6pPr>
            <a:lvl7pPr indent="-88900" lvl="6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2"/>
                </a:solidFill>
              </a:defRPr>
            </a:lvl7pPr>
            <a:lvl8pPr indent="-88900" lvl="7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2"/>
                </a:solidFill>
              </a:defRPr>
            </a:lvl8pPr>
            <a:lvl9pPr indent="-88900" lvl="8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8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7" name="Google Shape;37;p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8" name="Google Shape;38;p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aption">
  <p:cSld name="Title and Caption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/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44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92" name="Google Shape;92;p11"/>
          <p:cNvSpPr txBox="1"/>
          <p:nvPr>
            <p:ph idx="1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Trebuchet MS"/>
              <a:buNone/>
              <a:defRPr sz="1800">
                <a:solidFill>
                  <a:srgbClr val="FEFEFE"/>
                </a:solidFill>
              </a:defRPr>
            </a:lvl1pPr>
            <a:lvl2pPr indent="-228600" lvl="1" marL="9144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3" name="Google Shape;93;p1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4" name="Google Shape;94;p1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5" name="Google Shape;95;p1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 with Caption">
  <p:cSld name="Quote with Caption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2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44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98" name="Google Shape;98;p12"/>
          <p:cNvSpPr txBox="1"/>
          <p:nvPr>
            <p:ph idx="1" type="body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spcBef>
                <a:spcPts val="100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Trebuchet MS"/>
              <a:buNone/>
              <a:defRPr sz="1600">
                <a:solidFill>
                  <a:srgbClr val="FEFEFE"/>
                </a:solidFill>
              </a:defRPr>
            </a:lvl1pPr>
            <a:lvl2pPr indent="-228600" lvl="1" marL="914400" rtl="0">
              <a:spcBef>
                <a:spcPts val="1000"/>
              </a:spcBef>
              <a:spcAft>
                <a:spcPts val="0"/>
              </a:spcAft>
              <a:buSzPts val="1400"/>
              <a:buFont typeface="Trebuchet MS"/>
              <a:buNone/>
              <a:defRPr/>
            </a:lvl2pPr>
            <a:lvl3pPr indent="-228600" lvl="2" marL="1371600" rtl="0">
              <a:spcBef>
                <a:spcPts val="1000"/>
              </a:spcBef>
              <a:spcAft>
                <a:spcPts val="0"/>
              </a:spcAft>
              <a:buSzPts val="1400"/>
              <a:buFont typeface="Trebuchet MS"/>
              <a:buNone/>
              <a:defRPr/>
            </a:lvl3pPr>
            <a:lvl4pPr indent="-228600" lvl="3" marL="1828800" rtl="0">
              <a:spcBef>
                <a:spcPts val="1000"/>
              </a:spcBef>
              <a:spcAft>
                <a:spcPts val="0"/>
              </a:spcAft>
              <a:buSzPts val="1400"/>
              <a:buFont typeface="Trebuchet MS"/>
              <a:buNone/>
              <a:defRPr/>
            </a:lvl4pPr>
            <a:lvl5pPr indent="-228600" lvl="4" marL="2286000" rtl="0">
              <a:spcBef>
                <a:spcPts val="1000"/>
              </a:spcBef>
              <a:spcAft>
                <a:spcPts val="0"/>
              </a:spcAft>
              <a:buSzPts val="1400"/>
              <a:buFont typeface="Trebuchet MS"/>
              <a:buNone/>
              <a:defRPr/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SzPts val="1400"/>
              <a:buChar char="●"/>
              <a:defRPr sz="1200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SzPts val="1400"/>
              <a:buChar char="●"/>
              <a:defRPr sz="1200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SzPts val="1400"/>
              <a:buChar char="●"/>
              <a:defRPr sz="1200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rtl="0">
              <a:spcBef>
                <a:spcPts val="1000"/>
              </a:spcBef>
              <a:spcAft>
                <a:spcPts val="0"/>
              </a:spcAft>
              <a:buSzPts val="1400"/>
              <a:buChar char="●"/>
              <a:defRPr sz="1200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9" name="Google Shape;99;p12"/>
          <p:cNvSpPr txBox="1"/>
          <p:nvPr>
            <p:ph idx="2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Trebuchet MS"/>
              <a:buNone/>
              <a:defRPr sz="1800">
                <a:solidFill>
                  <a:srgbClr val="FEFEFE"/>
                </a:solidFill>
              </a:defRPr>
            </a:lvl1pPr>
            <a:lvl2pPr indent="-228600" lvl="1" marL="9144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0" name="Google Shape;100;p1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1" name="Google Shape;101;p1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2" name="Google Shape;102;p1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3" name="Google Shape;103;p12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4" name="Google Shape;104;p12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me Card">
  <p:cSld name="Name Card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 txBox="1"/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44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07" name="Google Shape;107;p13"/>
          <p:cNvSpPr txBox="1"/>
          <p:nvPr>
            <p:ph idx="1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Trebuchet MS"/>
              <a:buNone/>
              <a:defRPr sz="1800">
                <a:solidFill>
                  <a:srgbClr val="FEFEFE"/>
                </a:solidFill>
              </a:defRPr>
            </a:lvl1pPr>
            <a:lvl2pPr indent="-228600" lvl="1" marL="9144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8" name="Google Shape;108;p1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9" name="Google Shape;109;p1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10" name="Google Shape;110;p1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 Name Card">
  <p:cSld name="Quote Name Card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44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13" name="Google Shape;113;p14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rtl="0">
              <a:spcBef>
                <a:spcPts val="100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Trebuchet MS"/>
              <a:buNone/>
              <a:defRPr sz="2400">
                <a:solidFill>
                  <a:srgbClr val="FEFEFE"/>
                </a:solidFill>
              </a:defRPr>
            </a:lvl1pPr>
            <a:lvl2pPr indent="-228600" lvl="1" marL="914400" rtl="0">
              <a:spcBef>
                <a:spcPts val="1000"/>
              </a:spcBef>
              <a:spcAft>
                <a:spcPts val="0"/>
              </a:spcAft>
              <a:buSzPts val="1400"/>
              <a:buFont typeface="Trebuchet MS"/>
              <a:buNone/>
              <a:defRPr/>
            </a:lvl2pPr>
            <a:lvl3pPr indent="-228600" lvl="2" marL="1371600" rtl="0">
              <a:spcBef>
                <a:spcPts val="1000"/>
              </a:spcBef>
              <a:spcAft>
                <a:spcPts val="0"/>
              </a:spcAft>
              <a:buSzPts val="1400"/>
              <a:buFont typeface="Trebuchet MS"/>
              <a:buNone/>
              <a:defRPr/>
            </a:lvl3pPr>
            <a:lvl4pPr indent="-228600" lvl="3" marL="1828800" rtl="0">
              <a:spcBef>
                <a:spcPts val="1000"/>
              </a:spcBef>
              <a:spcAft>
                <a:spcPts val="0"/>
              </a:spcAft>
              <a:buSzPts val="1400"/>
              <a:buFont typeface="Trebuchet MS"/>
              <a:buNone/>
              <a:defRPr/>
            </a:lvl4pPr>
            <a:lvl5pPr indent="-228600" lvl="4" marL="2286000" rtl="0">
              <a:spcBef>
                <a:spcPts val="1000"/>
              </a:spcBef>
              <a:spcAft>
                <a:spcPts val="0"/>
              </a:spcAft>
              <a:buSzPts val="1400"/>
              <a:buFont typeface="Trebuchet MS"/>
              <a:buNone/>
              <a:defRPr/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SzPts val="1400"/>
              <a:buChar char="●"/>
              <a:defRPr sz="1200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SzPts val="1400"/>
              <a:buChar char="●"/>
              <a:defRPr sz="1200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SzPts val="1400"/>
              <a:buChar char="●"/>
              <a:defRPr sz="1200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rtl="0">
              <a:spcBef>
                <a:spcPts val="1000"/>
              </a:spcBef>
              <a:spcAft>
                <a:spcPts val="0"/>
              </a:spcAft>
              <a:buSzPts val="1400"/>
              <a:buChar char="●"/>
              <a:defRPr sz="1200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14" name="Google Shape;114;p14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Trebuchet MS"/>
              <a:buNone/>
              <a:defRPr sz="1800">
                <a:solidFill>
                  <a:srgbClr val="FEFEFE"/>
                </a:solidFill>
              </a:defRPr>
            </a:lvl1pPr>
            <a:lvl2pPr indent="-228600" lvl="1" marL="9144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5" name="Google Shape;115;p1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16" name="Google Shape;116;p1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17" name="Google Shape;117;p1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8" name="Google Shape;118;p14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19" name="Google Shape;119;p1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rue or False">
  <p:cSld name="True or False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 txBox="1"/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44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22" name="Google Shape;122;p15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rtl="0">
              <a:spcBef>
                <a:spcPts val="1000"/>
              </a:spcBef>
              <a:spcAft>
                <a:spcPts val="0"/>
              </a:spcAft>
              <a:buSzPts val="1400"/>
              <a:buFont typeface="Trebuchet MS"/>
              <a:buNone/>
              <a:defRPr/>
            </a:lvl2pPr>
            <a:lvl3pPr indent="-228600" lvl="2" marL="1371600" rtl="0">
              <a:spcBef>
                <a:spcPts val="1000"/>
              </a:spcBef>
              <a:spcAft>
                <a:spcPts val="0"/>
              </a:spcAft>
              <a:buSzPts val="1400"/>
              <a:buFont typeface="Trebuchet MS"/>
              <a:buNone/>
              <a:defRPr/>
            </a:lvl3pPr>
            <a:lvl4pPr indent="-228600" lvl="3" marL="1828800" rtl="0">
              <a:spcBef>
                <a:spcPts val="1000"/>
              </a:spcBef>
              <a:spcAft>
                <a:spcPts val="0"/>
              </a:spcAft>
              <a:buSzPts val="1400"/>
              <a:buFont typeface="Trebuchet MS"/>
              <a:buNone/>
              <a:defRPr/>
            </a:lvl4pPr>
            <a:lvl5pPr indent="-228600" lvl="4" marL="2286000" rtl="0">
              <a:spcBef>
                <a:spcPts val="1000"/>
              </a:spcBef>
              <a:spcAft>
                <a:spcPts val="0"/>
              </a:spcAft>
              <a:buSzPts val="1400"/>
              <a:buFont typeface="Trebuchet MS"/>
              <a:buNone/>
              <a:defRPr/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SzPts val="1400"/>
              <a:buChar char="●"/>
              <a:defRPr sz="1200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SzPts val="1400"/>
              <a:buChar char="●"/>
              <a:defRPr sz="1200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SzPts val="1400"/>
              <a:buChar char="●"/>
              <a:defRPr sz="1200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rtl="0">
              <a:spcBef>
                <a:spcPts val="1000"/>
              </a:spcBef>
              <a:spcAft>
                <a:spcPts val="0"/>
              </a:spcAft>
              <a:buSzPts val="1400"/>
              <a:buChar char="●"/>
              <a:defRPr sz="1200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3" name="Google Shape;123;p15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Trebuchet MS"/>
              <a:buNone/>
              <a:defRPr sz="1800">
                <a:solidFill>
                  <a:srgbClr val="FEFEFE"/>
                </a:solidFill>
              </a:defRPr>
            </a:lvl1pPr>
            <a:lvl2pPr indent="-228600" lvl="1" marL="9144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4" name="Google Shape;124;p1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5" name="Google Shape;125;p1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6" name="Google Shape;126;p1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rebuchet MS"/>
              <a:buNone/>
              <a:defRPr sz="36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29" name="Google Shape;129;p16"/>
          <p:cNvSpPr txBox="1"/>
          <p:nvPr>
            <p:ph idx="1" type="body"/>
          </p:nvPr>
        </p:nvSpPr>
        <p:spPr>
          <a:xfrm rot="5400000">
            <a:off x="3035282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800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17500" lvl="1" marL="9144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600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17500" lvl="2" marL="13716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17500" lvl="3" marL="18288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200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17500" lvl="4" marL="22860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200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200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200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200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200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0" name="Google Shape;130;p1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1" name="Google Shape;131;p1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2" name="Google Shape;132;p1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/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rebuchet MS"/>
              <a:buNone/>
              <a:defRPr sz="36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5" name="Google Shape;135;p17"/>
          <p:cNvSpPr txBox="1"/>
          <p:nvPr>
            <p:ph idx="1" type="body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800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17500" lvl="1" marL="9144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600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17500" lvl="2" marL="13716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17500" lvl="3" marL="18288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200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17500" lvl="4" marL="22860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200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200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200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200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200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6" name="Google Shape;136;p1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7" name="Google Shape;137;p1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8" name="Google Shape;138;p1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1" name="Google Shape;41;p3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800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17500" lvl="1" marL="9144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600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17500" lvl="2" marL="13716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17500" lvl="3" marL="18288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200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17500" lvl="4" marL="22860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200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200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200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200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200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2" name="Google Shape;42;p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3" name="Google Shape;43;p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4" name="Google Shape;44;p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"/>
          <p:cNvSpPr txBox="1"/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40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7" name="Google Shape;47;p4"/>
          <p:cNvSpPr txBox="1"/>
          <p:nvPr>
            <p:ph idx="1" type="body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Trebuchet MS"/>
              <a:buNone/>
              <a:defRPr sz="2000">
                <a:solidFill>
                  <a:srgbClr val="FEFEFE"/>
                </a:solidFill>
              </a:defRPr>
            </a:lvl1pPr>
            <a:lvl2pPr indent="-228600" lvl="1" marL="9144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9" name="Google Shape;49;p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0" name="Google Shape;50;p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rebuchet MS"/>
              <a:buNone/>
              <a:defRPr sz="36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800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17500" lvl="1" marL="9144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600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17500" lvl="2" marL="13716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17500" lvl="3" marL="18288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200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17500" lvl="4" marL="22860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200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200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200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200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200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800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17500" lvl="1" marL="9144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600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17500" lvl="2" marL="13716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17500" lvl="3" marL="18288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200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17500" lvl="4" marL="22860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200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200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200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200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200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5" name="Google Shape;55;p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6" name="Google Shape;56;p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7" name="Google Shape;57;p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60" name="Google Shape;60;p6"/>
          <p:cNvSpPr txBox="1"/>
          <p:nvPr>
            <p:ph idx="1" type="body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rtl="0">
              <a:spcBef>
                <a:spcPts val="1000"/>
              </a:spcBef>
              <a:spcAft>
                <a:spcPts val="0"/>
              </a:spcAft>
              <a:buSzPts val="1400"/>
              <a:buFont typeface="Trebuchet MS"/>
              <a:buNone/>
              <a:defRPr b="0" sz="2400"/>
            </a:lvl1pPr>
            <a:lvl2pPr indent="-228600" lvl="1" marL="914400" rtl="0">
              <a:spcBef>
                <a:spcPts val="1000"/>
              </a:spcBef>
              <a:spcAft>
                <a:spcPts val="0"/>
              </a:spcAft>
              <a:buSzPts val="1400"/>
              <a:buFont typeface="Trebuchet MS"/>
              <a:buNone/>
              <a:defRPr b="1" sz="2000"/>
            </a:lvl2pPr>
            <a:lvl3pPr indent="-228600" lvl="2" marL="1371600" rtl="0">
              <a:spcBef>
                <a:spcPts val="1000"/>
              </a:spcBef>
              <a:spcAft>
                <a:spcPts val="0"/>
              </a:spcAft>
              <a:buSzPts val="1400"/>
              <a:buFont typeface="Trebuchet MS"/>
              <a:buNone/>
              <a:defRPr b="1" sz="1800"/>
            </a:lvl3pPr>
            <a:lvl4pPr indent="-228600" lvl="3" marL="1828800" rtl="0">
              <a:spcBef>
                <a:spcPts val="1000"/>
              </a:spcBef>
              <a:spcAft>
                <a:spcPts val="0"/>
              </a:spcAft>
              <a:buSzPts val="1400"/>
              <a:buFont typeface="Trebuchet MS"/>
              <a:buNone/>
              <a:defRPr b="1" sz="1600"/>
            </a:lvl4pPr>
            <a:lvl5pPr indent="-228600" lvl="4" marL="2286000" rtl="0">
              <a:spcBef>
                <a:spcPts val="1000"/>
              </a:spcBef>
              <a:spcAft>
                <a:spcPts val="0"/>
              </a:spcAft>
              <a:buSzPts val="1400"/>
              <a:buFont typeface="Trebuchet MS"/>
              <a:buNone/>
              <a:defRPr b="1" sz="1600"/>
            </a:lvl5pPr>
            <a:lvl6pPr indent="-228600" lvl="5" marL="2743200" rtl="0">
              <a:spcBef>
                <a:spcPts val="1000"/>
              </a:spcBef>
              <a:spcAft>
                <a:spcPts val="0"/>
              </a:spcAft>
              <a:buSzPts val="1400"/>
              <a:buFont typeface="Trebuchet MS"/>
              <a:buNone/>
              <a:defRPr b="1" sz="1600"/>
            </a:lvl6pPr>
            <a:lvl7pPr indent="-228600" lvl="6" marL="3200400" rtl="0">
              <a:spcBef>
                <a:spcPts val="1000"/>
              </a:spcBef>
              <a:spcAft>
                <a:spcPts val="0"/>
              </a:spcAft>
              <a:buSzPts val="1400"/>
              <a:buFont typeface="Trebuchet MS"/>
              <a:buNone/>
              <a:defRPr b="1" sz="1600"/>
            </a:lvl7pPr>
            <a:lvl8pPr indent="-228600" lvl="7" marL="3657600" rtl="0">
              <a:spcBef>
                <a:spcPts val="1000"/>
              </a:spcBef>
              <a:spcAft>
                <a:spcPts val="0"/>
              </a:spcAft>
              <a:buSzPts val="1400"/>
              <a:buFont typeface="Trebuchet MS"/>
              <a:buNone/>
              <a:defRPr b="1" sz="1600"/>
            </a:lvl8pPr>
            <a:lvl9pPr indent="-228600" lvl="8" marL="4114800" rtl="0">
              <a:spcBef>
                <a:spcPts val="1000"/>
              </a:spcBef>
              <a:spcAft>
                <a:spcPts val="0"/>
              </a:spcAft>
              <a:buSzPts val="1400"/>
              <a:buFont typeface="Trebuchet MS"/>
              <a:buNone/>
              <a:defRPr b="1" sz="1600"/>
            </a:lvl9pPr>
          </a:lstStyle>
          <a:p/>
        </p:txBody>
      </p:sp>
      <p:sp>
        <p:nvSpPr>
          <p:cNvPr id="61" name="Google Shape;61;p6"/>
          <p:cNvSpPr txBox="1"/>
          <p:nvPr>
            <p:ph idx="2" type="body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800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17500" lvl="1" marL="9144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600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17500" lvl="2" marL="13716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17500" lvl="3" marL="18288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200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17500" lvl="4" marL="22860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200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200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200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200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200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2" name="Google Shape;62;p6"/>
          <p:cNvSpPr txBox="1"/>
          <p:nvPr>
            <p:ph idx="3" type="body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rtl="0">
              <a:spcBef>
                <a:spcPts val="1000"/>
              </a:spcBef>
              <a:spcAft>
                <a:spcPts val="0"/>
              </a:spcAft>
              <a:buSzPts val="1400"/>
              <a:buFont typeface="Trebuchet MS"/>
              <a:buNone/>
              <a:defRPr b="0" sz="2400"/>
            </a:lvl1pPr>
            <a:lvl2pPr indent="-228600" lvl="1" marL="914400" rtl="0">
              <a:spcBef>
                <a:spcPts val="1000"/>
              </a:spcBef>
              <a:spcAft>
                <a:spcPts val="0"/>
              </a:spcAft>
              <a:buSzPts val="1400"/>
              <a:buFont typeface="Trebuchet MS"/>
              <a:buNone/>
              <a:defRPr b="1" sz="2000"/>
            </a:lvl2pPr>
            <a:lvl3pPr indent="-228600" lvl="2" marL="1371600" rtl="0">
              <a:spcBef>
                <a:spcPts val="1000"/>
              </a:spcBef>
              <a:spcAft>
                <a:spcPts val="0"/>
              </a:spcAft>
              <a:buSzPts val="1400"/>
              <a:buFont typeface="Trebuchet MS"/>
              <a:buNone/>
              <a:defRPr b="1" sz="1800"/>
            </a:lvl3pPr>
            <a:lvl4pPr indent="-228600" lvl="3" marL="1828800" rtl="0">
              <a:spcBef>
                <a:spcPts val="1000"/>
              </a:spcBef>
              <a:spcAft>
                <a:spcPts val="0"/>
              </a:spcAft>
              <a:buSzPts val="1400"/>
              <a:buFont typeface="Trebuchet MS"/>
              <a:buNone/>
              <a:defRPr b="1" sz="1600"/>
            </a:lvl4pPr>
            <a:lvl5pPr indent="-228600" lvl="4" marL="2286000" rtl="0">
              <a:spcBef>
                <a:spcPts val="1000"/>
              </a:spcBef>
              <a:spcAft>
                <a:spcPts val="0"/>
              </a:spcAft>
              <a:buSzPts val="1400"/>
              <a:buFont typeface="Trebuchet MS"/>
              <a:buNone/>
              <a:defRPr b="1" sz="1600"/>
            </a:lvl5pPr>
            <a:lvl6pPr indent="-228600" lvl="5" marL="2743200" rtl="0">
              <a:spcBef>
                <a:spcPts val="1000"/>
              </a:spcBef>
              <a:spcAft>
                <a:spcPts val="0"/>
              </a:spcAft>
              <a:buSzPts val="1400"/>
              <a:buFont typeface="Trebuchet MS"/>
              <a:buNone/>
              <a:defRPr b="1" sz="1600"/>
            </a:lvl6pPr>
            <a:lvl7pPr indent="-228600" lvl="6" marL="3200400" rtl="0">
              <a:spcBef>
                <a:spcPts val="1000"/>
              </a:spcBef>
              <a:spcAft>
                <a:spcPts val="0"/>
              </a:spcAft>
              <a:buSzPts val="1400"/>
              <a:buFont typeface="Trebuchet MS"/>
              <a:buNone/>
              <a:defRPr b="1" sz="1600"/>
            </a:lvl7pPr>
            <a:lvl8pPr indent="-228600" lvl="7" marL="3657600" rtl="0">
              <a:spcBef>
                <a:spcPts val="1000"/>
              </a:spcBef>
              <a:spcAft>
                <a:spcPts val="0"/>
              </a:spcAft>
              <a:buSzPts val="1400"/>
              <a:buFont typeface="Trebuchet MS"/>
              <a:buNone/>
              <a:defRPr b="1" sz="1600"/>
            </a:lvl8pPr>
            <a:lvl9pPr indent="-228600" lvl="8" marL="4114800" rtl="0">
              <a:spcBef>
                <a:spcPts val="1000"/>
              </a:spcBef>
              <a:spcAft>
                <a:spcPts val="0"/>
              </a:spcAft>
              <a:buSzPts val="1400"/>
              <a:buFont typeface="Trebuchet MS"/>
              <a:buNone/>
              <a:defRPr b="1" sz="1600"/>
            </a:lvl9pPr>
          </a:lstStyle>
          <a:p/>
        </p:txBody>
      </p:sp>
      <p:sp>
        <p:nvSpPr>
          <p:cNvPr id="63" name="Google Shape;63;p6"/>
          <p:cNvSpPr txBox="1"/>
          <p:nvPr>
            <p:ph idx="4" type="body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800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17500" lvl="1" marL="9144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600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17500" lvl="2" marL="13716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17500" lvl="3" marL="18288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200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17500" lvl="4" marL="22860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200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200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200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200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200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4" name="Google Shape;64;p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5" name="Google Shape;65;p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6" name="Google Shape;66;p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7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rebuchet MS"/>
              <a:buNone/>
              <a:defRPr sz="36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69" name="Google Shape;69;p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0" name="Google Shape;70;p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1" name="Google Shape;71;p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4" name="Google Shape;74;p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5" name="Google Shape;75;p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9"/>
          <p:cNvSpPr txBox="1"/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78" name="Google Shape;78;p9"/>
          <p:cNvSpPr txBox="1"/>
          <p:nvPr>
            <p:ph idx="1" type="body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800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17500" lvl="1" marL="9144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600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17500" lvl="2" marL="13716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17500" lvl="3" marL="18288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200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17500" lvl="4" marL="22860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200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200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200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200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200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9" name="Google Shape;79;p9"/>
          <p:cNvSpPr txBox="1"/>
          <p:nvPr>
            <p:ph idx="2" type="body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rtl="0">
              <a:spcBef>
                <a:spcPts val="1000"/>
              </a:spcBef>
              <a:spcAft>
                <a:spcPts val="0"/>
              </a:spcAft>
              <a:buSzPts val="1400"/>
              <a:buFont typeface="Trebuchet MS"/>
              <a:buNone/>
              <a:defRPr sz="1400"/>
            </a:lvl1pPr>
            <a:lvl2pPr indent="-228600" lvl="1" marL="914400" rtl="0">
              <a:spcBef>
                <a:spcPts val="1000"/>
              </a:spcBef>
              <a:spcAft>
                <a:spcPts val="0"/>
              </a:spcAft>
              <a:buSzPts val="1400"/>
              <a:buFont typeface="Trebuchet MS"/>
              <a:buNone/>
              <a:defRPr sz="1400"/>
            </a:lvl2pPr>
            <a:lvl3pPr indent="-228600" lvl="2" marL="1371600" rtl="0">
              <a:spcBef>
                <a:spcPts val="1000"/>
              </a:spcBef>
              <a:spcAft>
                <a:spcPts val="0"/>
              </a:spcAft>
              <a:buSzPts val="1400"/>
              <a:buFont typeface="Trebuchet MS"/>
              <a:buNone/>
              <a:defRPr sz="1200"/>
            </a:lvl3pPr>
            <a:lvl4pPr indent="-228600" lvl="3" marL="1828800" rtl="0">
              <a:spcBef>
                <a:spcPts val="1000"/>
              </a:spcBef>
              <a:spcAft>
                <a:spcPts val="0"/>
              </a:spcAft>
              <a:buSzPts val="1400"/>
              <a:buFont typeface="Trebuchet MS"/>
              <a:buNone/>
              <a:defRPr sz="1000"/>
            </a:lvl4pPr>
            <a:lvl5pPr indent="-228600" lvl="4" marL="2286000" rtl="0">
              <a:spcBef>
                <a:spcPts val="1000"/>
              </a:spcBef>
              <a:spcAft>
                <a:spcPts val="0"/>
              </a:spcAft>
              <a:buSzPts val="1400"/>
              <a:buFont typeface="Trebuchet MS"/>
              <a:buNone/>
              <a:defRPr sz="1000"/>
            </a:lvl5pPr>
            <a:lvl6pPr indent="-228600" lvl="5" marL="2743200" rtl="0">
              <a:spcBef>
                <a:spcPts val="1000"/>
              </a:spcBef>
              <a:spcAft>
                <a:spcPts val="0"/>
              </a:spcAft>
              <a:buSzPts val="1400"/>
              <a:buFont typeface="Trebuchet MS"/>
              <a:buNone/>
              <a:defRPr sz="1000"/>
            </a:lvl6pPr>
            <a:lvl7pPr indent="-228600" lvl="6" marL="3200400" rtl="0">
              <a:spcBef>
                <a:spcPts val="1000"/>
              </a:spcBef>
              <a:spcAft>
                <a:spcPts val="0"/>
              </a:spcAft>
              <a:buSzPts val="1400"/>
              <a:buFont typeface="Trebuchet MS"/>
              <a:buNone/>
              <a:defRPr sz="1000"/>
            </a:lvl7pPr>
            <a:lvl8pPr indent="-228600" lvl="7" marL="3657600" rtl="0">
              <a:spcBef>
                <a:spcPts val="1000"/>
              </a:spcBef>
              <a:spcAft>
                <a:spcPts val="0"/>
              </a:spcAft>
              <a:buSzPts val="1400"/>
              <a:buFont typeface="Trebuchet MS"/>
              <a:buNone/>
              <a:defRPr sz="1000"/>
            </a:lvl8pPr>
            <a:lvl9pPr indent="-228600" lvl="8" marL="4114800" rtl="0">
              <a:spcBef>
                <a:spcPts val="1000"/>
              </a:spcBef>
              <a:spcAft>
                <a:spcPts val="0"/>
              </a:spcAft>
              <a:buSzPts val="1400"/>
              <a:buFont typeface="Trebuchet MS"/>
              <a:buNone/>
              <a:defRPr sz="1000"/>
            </a:lvl9pPr>
          </a:lstStyle>
          <a:p/>
        </p:txBody>
      </p:sp>
      <p:sp>
        <p:nvSpPr>
          <p:cNvPr id="80" name="Google Shape;80;p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1" name="Google Shape;81;p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2" name="Google Shape;82;p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 txBox="1"/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5" name="Google Shape;85;p10"/>
          <p:cNvSpPr/>
          <p:nvPr>
            <p:ph idx="2" type="pic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6" name="Google Shape;86;p10"/>
          <p:cNvSpPr txBox="1"/>
          <p:nvPr>
            <p:ph idx="1" type="body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rtl="0">
              <a:spcBef>
                <a:spcPts val="1000"/>
              </a:spcBef>
              <a:spcAft>
                <a:spcPts val="0"/>
              </a:spcAft>
              <a:buSzPts val="1400"/>
              <a:buFont typeface="Trebuchet MS"/>
              <a:buNone/>
              <a:defRPr sz="1200"/>
            </a:lvl1pPr>
            <a:lvl2pPr indent="-228600" lvl="1" marL="914400" rtl="0">
              <a:spcBef>
                <a:spcPts val="1000"/>
              </a:spcBef>
              <a:spcAft>
                <a:spcPts val="0"/>
              </a:spcAft>
              <a:buSzPts val="1400"/>
              <a:buFont typeface="Trebuchet MS"/>
              <a:buNone/>
              <a:defRPr sz="1200"/>
            </a:lvl2pPr>
            <a:lvl3pPr indent="-228600" lvl="2" marL="1371600" rtl="0">
              <a:spcBef>
                <a:spcPts val="1000"/>
              </a:spcBef>
              <a:spcAft>
                <a:spcPts val="0"/>
              </a:spcAft>
              <a:buSzPts val="1400"/>
              <a:buFont typeface="Trebuchet MS"/>
              <a:buNone/>
              <a:defRPr sz="1000"/>
            </a:lvl3pPr>
            <a:lvl4pPr indent="-228600" lvl="3" marL="1828800" rtl="0">
              <a:spcBef>
                <a:spcPts val="1000"/>
              </a:spcBef>
              <a:spcAft>
                <a:spcPts val="0"/>
              </a:spcAft>
              <a:buSzPts val="1400"/>
              <a:buFont typeface="Trebuchet MS"/>
              <a:buNone/>
              <a:defRPr sz="900"/>
            </a:lvl4pPr>
            <a:lvl5pPr indent="-228600" lvl="4" marL="2286000" rtl="0">
              <a:spcBef>
                <a:spcPts val="1000"/>
              </a:spcBef>
              <a:spcAft>
                <a:spcPts val="0"/>
              </a:spcAft>
              <a:buSzPts val="1400"/>
              <a:buFont typeface="Trebuchet MS"/>
              <a:buNone/>
              <a:defRPr sz="900"/>
            </a:lvl5pPr>
            <a:lvl6pPr indent="-228600" lvl="5" marL="2743200" rtl="0">
              <a:spcBef>
                <a:spcPts val="1000"/>
              </a:spcBef>
              <a:spcAft>
                <a:spcPts val="0"/>
              </a:spcAft>
              <a:buSzPts val="1400"/>
              <a:buFont typeface="Trebuchet MS"/>
              <a:buNone/>
              <a:defRPr sz="900"/>
            </a:lvl6pPr>
            <a:lvl7pPr indent="-228600" lvl="6" marL="3200400" rtl="0">
              <a:spcBef>
                <a:spcPts val="1000"/>
              </a:spcBef>
              <a:spcAft>
                <a:spcPts val="0"/>
              </a:spcAft>
              <a:buSzPts val="1400"/>
              <a:buFont typeface="Trebuchet MS"/>
              <a:buNone/>
              <a:defRPr sz="900"/>
            </a:lvl7pPr>
            <a:lvl8pPr indent="-228600" lvl="7" marL="3657600" rtl="0">
              <a:spcBef>
                <a:spcPts val="1000"/>
              </a:spcBef>
              <a:spcAft>
                <a:spcPts val="0"/>
              </a:spcAft>
              <a:buSzPts val="1400"/>
              <a:buFont typeface="Trebuchet MS"/>
              <a:buNone/>
              <a:defRPr sz="900"/>
            </a:lvl8pPr>
            <a:lvl9pPr indent="-228600" lvl="8" marL="4114800" rtl="0">
              <a:spcBef>
                <a:spcPts val="1000"/>
              </a:spcBef>
              <a:spcAft>
                <a:spcPts val="0"/>
              </a:spcAft>
              <a:buSzPts val="1400"/>
              <a:buFont typeface="Trebuchet MS"/>
              <a:buNone/>
              <a:defRPr sz="900"/>
            </a:lvl9pPr>
          </a:lstStyle>
          <a:p/>
        </p:txBody>
      </p:sp>
      <p:sp>
        <p:nvSpPr>
          <p:cNvPr id="87" name="Google Shape;87;p10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8" name="Google Shape;88;p10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9" name="Google Shape;89;p10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" name="Google Shape;7;p1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" name="Google Shape;8;p1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9" name="Google Shape;9;p1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120000" w="120000">
                  <a:moveTo>
                    <a:pt x="81621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0" y="119999"/>
                  </a:lnTo>
                  <a:lnTo>
                    <a:pt x="81621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10" name="Google Shape;10;p1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56067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" name="Google Shape;11;p1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103873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13" name="Google Shape;13;p1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120000" w="120000">
                  <a:moveTo>
                    <a:pt x="94852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94852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14" name="Google Shape;14;p1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106515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15" name="Google Shape;15;p1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" name="Google Shape;17;p1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88900" lvl="1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2"/>
                </a:solidFill>
              </a:defRPr>
            </a:lvl2pPr>
            <a:lvl3pPr indent="-88900" lvl="2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2"/>
                </a:solidFill>
              </a:defRPr>
            </a:lvl3pPr>
            <a:lvl4pPr indent="-88900" lvl="3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2"/>
                </a:solidFill>
              </a:defRPr>
            </a:lvl4pPr>
            <a:lvl5pPr indent="-88900" lvl="4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2"/>
                </a:solidFill>
              </a:defRPr>
            </a:lvl5pPr>
            <a:lvl6pPr indent="-88900" lvl="5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2"/>
                </a:solidFill>
              </a:defRPr>
            </a:lvl6pPr>
            <a:lvl7pPr indent="-88900" lvl="6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2"/>
                </a:solidFill>
              </a:defRPr>
            </a:lvl7pPr>
            <a:lvl8pPr indent="-88900" lvl="7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2"/>
                </a:solidFill>
              </a:defRPr>
            </a:lvl8pPr>
            <a:lvl9pPr indent="-88900" lvl="8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8" name="Google Shape;18;p1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8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175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6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175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175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9" name="Google Shape;19;p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0" name="Google Shape;20;p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1" name="Google Shape;21;p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3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5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11.png"/><Relationship Id="rId5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5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8"/>
          <p:cNvSpPr txBox="1"/>
          <p:nvPr>
            <p:ph type="title"/>
          </p:nvPr>
        </p:nvSpPr>
        <p:spPr>
          <a:xfrm>
            <a:off x="370700" y="345700"/>
            <a:ext cx="112728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r>
              <a:rPr b="0" i="0" lang="en-US" sz="60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Gloria Hallelujah"/>
                <a:ea typeface="Gloria Hallelujah"/>
                <a:cs typeface="Gloria Hallelujah"/>
                <a:sym typeface="Gloria Hallelujah"/>
              </a:rPr>
              <a:t>What do you think </a:t>
            </a:r>
            <a:r>
              <a:rPr b="1" i="0" lang="en-US" sz="7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Gloria Hallelujah"/>
                <a:ea typeface="Gloria Hallelujah"/>
                <a:cs typeface="Gloria Hallelujah"/>
                <a:sym typeface="Gloria Hallelujah"/>
              </a:rPr>
              <a:t>sly </a:t>
            </a:r>
            <a:r>
              <a:rPr b="0" i="0" lang="en-US" sz="60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Gloria Hallelujah"/>
                <a:ea typeface="Gloria Hallelujah"/>
                <a:cs typeface="Gloria Hallelujah"/>
                <a:sym typeface="Gloria Hallelujah"/>
              </a:rPr>
              <a:t>means?</a:t>
            </a:r>
            <a:endParaRPr b="0" i="0" sz="6000" u="none" cap="none" strike="noStrike">
              <a:solidFill>
                <a:srgbClr val="000000"/>
              </a:solidFill>
              <a:highlight>
                <a:srgbClr val="FFFFFF"/>
              </a:highlight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145" name="Google Shape;145;p18"/>
          <p:cNvSpPr txBox="1"/>
          <p:nvPr>
            <p:ph idx="1" type="body"/>
          </p:nvPr>
        </p:nvSpPr>
        <p:spPr>
          <a:xfrm>
            <a:off x="1041126" y="2424875"/>
            <a:ext cx="9660600" cy="38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en-US" sz="4400" u="none" cap="none" strike="noStrike">
                <a:solidFill>
                  <a:srgbClr val="FEFEFE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Turn and talk to your friends.</a:t>
            </a:r>
            <a:endParaRPr b="0" i="0" sz="4400" u="none" cap="none" strike="noStrike">
              <a:solidFill>
                <a:srgbClr val="FEFEFE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  <p:pic>
        <p:nvPicPr>
          <p:cNvPr id="146" name="Google Shape;146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28425" y="3179275"/>
            <a:ext cx="4086000" cy="334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5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7"/>
          <p:cNvSpPr txBox="1"/>
          <p:nvPr>
            <p:ph type="title"/>
          </p:nvPr>
        </p:nvSpPr>
        <p:spPr>
          <a:xfrm>
            <a:off x="1486134" y="60960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r>
              <a:rPr lang="en-US" sz="7200">
                <a:solidFill>
                  <a:srgbClr val="000000"/>
                </a:solidFill>
                <a:highlight>
                  <a:srgbClr val="00FFFF"/>
                </a:highlight>
                <a:latin typeface="Gloria Hallelujah"/>
                <a:ea typeface="Gloria Hallelujah"/>
                <a:cs typeface="Gloria Hallelujah"/>
                <a:sym typeface="Gloria Hallelujah"/>
              </a:rPr>
              <a:t>Write a sentence with the word sly in it. Add as many details as you can. </a:t>
            </a:r>
            <a:endParaRPr b="0" i="0" sz="7200" u="none" cap="none" strike="noStrike">
              <a:solidFill>
                <a:srgbClr val="000000"/>
              </a:solidFill>
              <a:highlight>
                <a:srgbClr val="00FFFF"/>
              </a:highlight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5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9"/>
          <p:cNvSpPr txBox="1"/>
          <p:nvPr>
            <p:ph type="title"/>
          </p:nvPr>
        </p:nvSpPr>
        <p:spPr>
          <a:xfrm>
            <a:off x="-1917591" y="44110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r>
              <a:rPr b="1" lang="en-US" sz="6000">
                <a:solidFill>
                  <a:srgbClr val="000000"/>
                </a:solidFill>
                <a:highlight>
                  <a:srgbClr val="00FFFF"/>
                </a:highlight>
                <a:latin typeface="Gloria Hallelujah"/>
                <a:ea typeface="Gloria Hallelujah"/>
                <a:cs typeface="Gloria Hallelujah"/>
                <a:sym typeface="Gloria Hallelujah"/>
              </a:rPr>
              <a:t>*</a:t>
            </a:r>
            <a:r>
              <a:rPr b="1" i="0" lang="en-US" sz="11000" u="none" cap="none" strike="noStrike">
                <a:solidFill>
                  <a:srgbClr val="000000"/>
                </a:solidFill>
                <a:highlight>
                  <a:srgbClr val="00FFFF"/>
                </a:highlight>
                <a:latin typeface="Gloria Hallelujah"/>
                <a:ea typeface="Gloria Hallelujah"/>
                <a:cs typeface="Gloria Hallelujah"/>
                <a:sym typeface="Gloria Hallelujah"/>
              </a:rPr>
              <a:t>Sl</a:t>
            </a:r>
            <a:r>
              <a:rPr b="1" lang="en-US" sz="11000">
                <a:solidFill>
                  <a:srgbClr val="000000"/>
                </a:solidFill>
                <a:highlight>
                  <a:srgbClr val="00FFFF"/>
                </a:highlight>
                <a:latin typeface="Gloria Hallelujah"/>
                <a:ea typeface="Gloria Hallelujah"/>
                <a:cs typeface="Gloria Hallelujah"/>
                <a:sym typeface="Gloria Hallelujah"/>
              </a:rPr>
              <a:t>y</a:t>
            </a:r>
            <a:r>
              <a:rPr b="1" lang="en-US" sz="6000">
                <a:solidFill>
                  <a:srgbClr val="000000"/>
                </a:solidFill>
                <a:highlight>
                  <a:srgbClr val="00FFFF"/>
                </a:highlight>
                <a:latin typeface="Gloria Hallelujah"/>
                <a:ea typeface="Gloria Hallelujah"/>
                <a:cs typeface="Gloria Hallelujah"/>
                <a:sym typeface="Gloria Hallelujah"/>
              </a:rPr>
              <a:t>*</a:t>
            </a:r>
            <a:endParaRPr b="1" i="0" sz="6000" u="none" cap="none" strike="noStrike">
              <a:solidFill>
                <a:srgbClr val="000000"/>
              </a:solidFill>
              <a:highlight>
                <a:srgbClr val="00FFFF"/>
              </a:highlight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153" name="Google Shape;153;p19"/>
          <p:cNvSpPr txBox="1"/>
          <p:nvPr>
            <p:ph idx="1" type="body"/>
          </p:nvPr>
        </p:nvSpPr>
        <p:spPr>
          <a:xfrm>
            <a:off x="436709" y="2676239"/>
            <a:ext cx="8596800" cy="38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1" sz="1000" u="sng"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1" i="0" lang="en-US" sz="7200" u="sng" cap="none" strike="noStrike">
                <a:solidFill>
                  <a:srgbClr val="FEFEFE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definition</a:t>
            </a:r>
            <a:r>
              <a:rPr b="1" i="0" lang="en-US" sz="7200" u="none" cap="none" strike="noStrike">
                <a:solidFill>
                  <a:srgbClr val="FEFEFE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: </a:t>
            </a:r>
            <a:endParaRPr b="1"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840"/>
              <a:buFont typeface="Gloria Hallelujah"/>
              <a:buChar char="•"/>
            </a:pPr>
            <a:r>
              <a:rPr b="1" i="0" lang="en-US" sz="4800" u="none" cap="none" strike="noStrike">
                <a:solidFill>
                  <a:srgbClr val="FEFEFE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clever in a dishonest way</a:t>
            </a:r>
            <a:endParaRPr b="1"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840"/>
              <a:buFont typeface="Gloria Hallelujah"/>
              <a:buChar char="•"/>
            </a:pPr>
            <a:r>
              <a:rPr b="1" i="0" lang="en-US" sz="4800" u="none" cap="none" strike="noStrike">
                <a:solidFill>
                  <a:srgbClr val="FEFEFE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mischievous </a:t>
            </a:r>
            <a:endParaRPr b="1"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840"/>
              <a:buFont typeface="Gloria Hallelujah"/>
              <a:buChar char="•"/>
            </a:pPr>
            <a:r>
              <a:rPr b="1" i="0" lang="en-US" sz="4800" u="none" cap="none" strike="noStrike">
                <a:solidFill>
                  <a:srgbClr val="FEFEFE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sneaky</a:t>
            </a:r>
            <a:endParaRPr b="1" i="0" sz="4800" u="none" cap="none" strike="noStrike">
              <a:solidFill>
                <a:srgbClr val="FEFEFE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FEFEFE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51459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EFEFE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54" name="Google Shape;154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42350" y="298450"/>
            <a:ext cx="5551800" cy="368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5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0"/>
          <p:cNvSpPr txBox="1"/>
          <p:nvPr>
            <p:ph idx="1" type="body"/>
          </p:nvPr>
        </p:nvSpPr>
        <p:spPr>
          <a:xfrm>
            <a:off x="-2" y="2572775"/>
            <a:ext cx="10764000" cy="38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1" i="0" lang="en-US" sz="5400" u="sng" cap="none" strike="noStrike">
                <a:solidFill>
                  <a:srgbClr val="FEFEFE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part of speech</a:t>
            </a:r>
            <a:r>
              <a:rPr b="1" i="0" lang="en-US" sz="5400" u="none" cap="none" strike="noStrike">
                <a:solidFill>
                  <a:srgbClr val="FEFEFE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: </a:t>
            </a:r>
            <a:r>
              <a:rPr b="1" i="0" lang="en-US" sz="5400" u="none" cap="none" strike="noStrike">
                <a:solidFill>
                  <a:srgbClr val="FEFEFE"/>
                </a:solidFill>
                <a:latin typeface="Quicksand"/>
                <a:ea typeface="Quicksand"/>
                <a:cs typeface="Quicksand"/>
                <a:sym typeface="Quicksand"/>
              </a:rPr>
              <a:t>adjective</a:t>
            </a:r>
            <a:endParaRPr b="1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1" i="0" lang="en-US" sz="4800" u="sng" cap="none" strike="noStrike">
                <a:solidFill>
                  <a:srgbClr val="FEFEFE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pronunciation</a:t>
            </a:r>
            <a:r>
              <a:rPr b="1" i="0" lang="en-US" sz="4800" u="none" cap="none" strike="noStrike">
                <a:solidFill>
                  <a:srgbClr val="FEFEFE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: </a:t>
            </a:r>
            <a:r>
              <a:rPr b="1" i="0" lang="en-US" sz="4800" u="none" cap="none" strike="noStrike">
                <a:solidFill>
                  <a:srgbClr val="FEFEFE"/>
                </a:solidFill>
                <a:latin typeface="Quicksand"/>
                <a:ea typeface="Quicksand"/>
                <a:cs typeface="Quicksand"/>
                <a:sym typeface="Quicksand"/>
              </a:rPr>
              <a:t>ˈslī</a:t>
            </a:r>
            <a:endParaRPr b="1" i="0" sz="4800" u="none" cap="none" strike="noStrike">
              <a:solidFill>
                <a:srgbClr val="FEFEFE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61" name="Google Shape;161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16300" y="1266651"/>
            <a:ext cx="3438300" cy="462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0"/>
          <p:cNvSpPr txBox="1"/>
          <p:nvPr/>
        </p:nvSpPr>
        <p:spPr>
          <a:xfrm>
            <a:off x="171875" y="1838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1"/>
                </a:solidFill>
                <a:highlight>
                  <a:srgbClr val="00FFFF"/>
                </a:highlight>
                <a:latin typeface="Gloria Hallelujah"/>
                <a:ea typeface="Gloria Hallelujah"/>
                <a:cs typeface="Gloria Hallelujah"/>
                <a:sym typeface="Gloria Hallelujah"/>
              </a:rPr>
              <a:t>*</a:t>
            </a:r>
            <a:r>
              <a:rPr b="1" lang="en-US" sz="11000">
                <a:solidFill>
                  <a:schemeClr val="dk1"/>
                </a:solidFill>
                <a:highlight>
                  <a:srgbClr val="00FFFF"/>
                </a:highlight>
                <a:latin typeface="Gloria Hallelujah"/>
                <a:ea typeface="Gloria Hallelujah"/>
                <a:cs typeface="Gloria Hallelujah"/>
                <a:sym typeface="Gloria Hallelujah"/>
              </a:rPr>
              <a:t>Sly</a:t>
            </a:r>
            <a:r>
              <a:rPr b="1" lang="en-US" sz="6000">
                <a:solidFill>
                  <a:schemeClr val="dk1"/>
                </a:solidFill>
                <a:highlight>
                  <a:srgbClr val="00FFFF"/>
                </a:highlight>
                <a:latin typeface="Gloria Hallelujah"/>
                <a:ea typeface="Gloria Hallelujah"/>
                <a:cs typeface="Gloria Hallelujah"/>
                <a:sym typeface="Gloria Hallelujah"/>
              </a:rPr>
              <a:t>*</a:t>
            </a:r>
            <a:endParaRPr b="1" sz="6000">
              <a:solidFill>
                <a:schemeClr val="dk1"/>
              </a:solidFill>
              <a:highlight>
                <a:srgbClr val="00FFFF"/>
              </a:highlight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5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1"/>
          <p:cNvSpPr txBox="1"/>
          <p:nvPr>
            <p:ph idx="1" type="body"/>
          </p:nvPr>
        </p:nvSpPr>
        <p:spPr>
          <a:xfrm>
            <a:off x="660484" y="2379639"/>
            <a:ext cx="8596800" cy="38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en-US" sz="4800" u="sng" cap="none" strike="noStrike">
                <a:solidFill>
                  <a:srgbClr val="FEFEFE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Synonyms</a:t>
            </a:r>
            <a:r>
              <a:rPr b="0" i="0" lang="en-US" sz="4800" u="none" cap="none" strike="noStrike">
                <a:solidFill>
                  <a:srgbClr val="FEFEFE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:</a:t>
            </a:r>
            <a:endParaRPr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indent="-48006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Gloria Hallelujah"/>
              <a:buChar char="•"/>
            </a:pPr>
            <a:r>
              <a:rPr b="0" i="0" lang="en-US" sz="6000" u="none" cap="none" strike="noStrike">
                <a:solidFill>
                  <a:srgbClr val="FEFEFE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crafty</a:t>
            </a:r>
            <a:endParaRPr sz="6000"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indent="-48006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Gloria Hallelujah"/>
              <a:buChar char="•"/>
            </a:pPr>
            <a:r>
              <a:rPr b="0" i="0" lang="en-US" sz="6000" u="none" cap="none" strike="noStrike">
                <a:solidFill>
                  <a:srgbClr val="FEFEFE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naughty</a:t>
            </a:r>
            <a:endParaRPr sz="6000"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indent="-48006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Gloria Hallelujah"/>
              <a:buChar char="•"/>
            </a:pPr>
            <a:r>
              <a:rPr b="0" i="0" lang="en-US" sz="6000" u="none" cap="none" strike="noStrike">
                <a:solidFill>
                  <a:srgbClr val="FEFEFE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tricky</a:t>
            </a:r>
            <a:endParaRPr sz="6000"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indent="-99059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84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rgbClr val="FEFEF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9059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84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rgbClr val="FEFEF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1459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EFEFE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69" name="Google Shape;169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95140" y="1288173"/>
            <a:ext cx="2857500" cy="204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38650" y="3667124"/>
            <a:ext cx="3107778" cy="2330834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1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1"/>
                </a:solidFill>
                <a:highlight>
                  <a:srgbClr val="00FFFF"/>
                </a:highlight>
                <a:latin typeface="Gloria Hallelujah"/>
                <a:ea typeface="Gloria Hallelujah"/>
                <a:cs typeface="Gloria Hallelujah"/>
                <a:sym typeface="Gloria Hallelujah"/>
              </a:rPr>
              <a:t>*</a:t>
            </a:r>
            <a:r>
              <a:rPr b="1" lang="en-US" sz="11000">
                <a:solidFill>
                  <a:schemeClr val="dk1"/>
                </a:solidFill>
                <a:highlight>
                  <a:srgbClr val="00FFFF"/>
                </a:highlight>
                <a:latin typeface="Gloria Hallelujah"/>
                <a:ea typeface="Gloria Hallelujah"/>
                <a:cs typeface="Gloria Hallelujah"/>
                <a:sym typeface="Gloria Hallelujah"/>
              </a:rPr>
              <a:t>Sly</a:t>
            </a:r>
            <a:r>
              <a:rPr b="1" lang="en-US" sz="6000">
                <a:solidFill>
                  <a:schemeClr val="dk1"/>
                </a:solidFill>
                <a:highlight>
                  <a:srgbClr val="00FFFF"/>
                </a:highlight>
                <a:latin typeface="Gloria Hallelujah"/>
                <a:ea typeface="Gloria Hallelujah"/>
                <a:cs typeface="Gloria Hallelujah"/>
                <a:sym typeface="Gloria Hallelujah"/>
              </a:rPr>
              <a:t>*</a:t>
            </a:r>
            <a:endParaRPr b="1" sz="6000">
              <a:solidFill>
                <a:schemeClr val="dk1"/>
              </a:solidFill>
              <a:highlight>
                <a:srgbClr val="00FFFF"/>
              </a:highlight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5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2"/>
          <p:cNvSpPr txBox="1"/>
          <p:nvPr>
            <p:ph idx="1" type="body"/>
          </p:nvPr>
        </p:nvSpPr>
        <p:spPr>
          <a:xfrm>
            <a:off x="626784" y="2682939"/>
            <a:ext cx="8596800" cy="38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en-US" sz="4800" u="sng" cap="none" strike="noStrike">
                <a:solidFill>
                  <a:srgbClr val="FEFEFE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antonyms</a:t>
            </a:r>
            <a:r>
              <a:rPr b="0" i="0" lang="en-US" sz="4800" u="none" cap="none" strike="noStrike">
                <a:solidFill>
                  <a:srgbClr val="FEFEFE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:</a:t>
            </a:r>
            <a:endParaRPr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indent="-48006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Gloria Hallelujah"/>
              <a:buChar char="•"/>
            </a:pPr>
            <a:r>
              <a:rPr b="0" i="0" lang="en-US" sz="6000" u="none" cap="none" strike="noStrike">
                <a:solidFill>
                  <a:srgbClr val="FEFEFE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behaved</a:t>
            </a:r>
            <a:endParaRPr sz="6000"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indent="-48006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Gloria Hallelujah"/>
              <a:buChar char="•"/>
            </a:pPr>
            <a:r>
              <a:rPr b="0" i="0" lang="en-US" sz="6000" u="none" cap="none" strike="noStrike">
                <a:solidFill>
                  <a:srgbClr val="FEFEFE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honest</a:t>
            </a:r>
            <a:endParaRPr b="0" i="0" sz="6000" u="none" cap="none" strike="noStrike">
              <a:solidFill>
                <a:srgbClr val="FEFEFE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  <p:pic>
        <p:nvPicPr>
          <p:cNvPr descr="business_human_resources.gif" id="178" name="Google Shape;17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7175" y="1656525"/>
            <a:ext cx="4405626" cy="368495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2"/>
          <p:cNvSpPr txBox="1"/>
          <p:nvPr/>
        </p:nvSpPr>
        <p:spPr>
          <a:xfrm>
            <a:off x="0" y="25782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1"/>
                </a:solidFill>
                <a:highlight>
                  <a:srgbClr val="00FFFF"/>
                </a:highlight>
                <a:latin typeface="Gloria Hallelujah"/>
                <a:ea typeface="Gloria Hallelujah"/>
                <a:cs typeface="Gloria Hallelujah"/>
                <a:sym typeface="Gloria Hallelujah"/>
              </a:rPr>
              <a:t>*</a:t>
            </a:r>
            <a:r>
              <a:rPr b="1" lang="en-US" sz="11000">
                <a:solidFill>
                  <a:schemeClr val="dk1"/>
                </a:solidFill>
                <a:highlight>
                  <a:srgbClr val="00FFFF"/>
                </a:highlight>
                <a:latin typeface="Gloria Hallelujah"/>
                <a:ea typeface="Gloria Hallelujah"/>
                <a:cs typeface="Gloria Hallelujah"/>
                <a:sym typeface="Gloria Hallelujah"/>
              </a:rPr>
              <a:t>Sly</a:t>
            </a:r>
            <a:r>
              <a:rPr b="1" lang="en-US" sz="6000">
                <a:solidFill>
                  <a:schemeClr val="dk1"/>
                </a:solidFill>
                <a:highlight>
                  <a:srgbClr val="00FFFF"/>
                </a:highlight>
                <a:latin typeface="Gloria Hallelujah"/>
                <a:ea typeface="Gloria Hallelujah"/>
                <a:cs typeface="Gloria Hallelujah"/>
                <a:sym typeface="Gloria Hallelujah"/>
              </a:rPr>
              <a:t>*</a:t>
            </a:r>
            <a:endParaRPr b="1" sz="6000">
              <a:solidFill>
                <a:schemeClr val="dk1"/>
              </a:solidFill>
              <a:highlight>
                <a:srgbClr val="00FFFF"/>
              </a:highlight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5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3"/>
          <p:cNvSpPr txBox="1"/>
          <p:nvPr>
            <p:ph idx="1" type="body"/>
          </p:nvPr>
        </p:nvSpPr>
        <p:spPr>
          <a:xfrm>
            <a:off x="1153534" y="2436314"/>
            <a:ext cx="8596800" cy="38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en-US" sz="6000" u="none" cap="none" strike="noStrike">
                <a:solidFill>
                  <a:srgbClr val="FEFEFE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The </a:t>
            </a:r>
            <a:r>
              <a:rPr b="0" i="0" lang="en-US" sz="7200" u="none" cap="none" strike="noStrike">
                <a:solidFill>
                  <a:srgbClr val="FEFEFE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sly </a:t>
            </a:r>
            <a:r>
              <a:rPr b="0" i="0" lang="en-US" sz="6000" u="none" cap="none" strike="noStrike">
                <a:solidFill>
                  <a:srgbClr val="FEFEFE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fox stole </a:t>
            </a:r>
            <a:endParaRPr sz="6000"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indent="0" lvl="0" mar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en-US" sz="6000" u="none" cap="none" strike="noStrike">
                <a:solidFill>
                  <a:srgbClr val="FEFEFE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the hen’s eggs.</a:t>
            </a:r>
            <a:endParaRPr b="0" i="0" sz="6000" u="none" cap="none" strike="noStrike">
              <a:solidFill>
                <a:srgbClr val="FEFEFE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  <p:pic>
        <p:nvPicPr>
          <p:cNvPr id="186" name="Google Shape;186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9530" y="3672512"/>
            <a:ext cx="18573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041524" y="609600"/>
            <a:ext cx="228600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3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1"/>
                </a:solidFill>
                <a:highlight>
                  <a:srgbClr val="00FFFF"/>
                </a:highlight>
                <a:latin typeface="Gloria Hallelujah"/>
                <a:ea typeface="Gloria Hallelujah"/>
                <a:cs typeface="Gloria Hallelujah"/>
                <a:sym typeface="Gloria Hallelujah"/>
              </a:rPr>
              <a:t>*</a:t>
            </a:r>
            <a:r>
              <a:rPr b="1" lang="en-US" sz="11000">
                <a:solidFill>
                  <a:schemeClr val="dk1"/>
                </a:solidFill>
                <a:highlight>
                  <a:srgbClr val="00FFFF"/>
                </a:highlight>
                <a:latin typeface="Gloria Hallelujah"/>
                <a:ea typeface="Gloria Hallelujah"/>
                <a:cs typeface="Gloria Hallelujah"/>
                <a:sym typeface="Gloria Hallelujah"/>
              </a:rPr>
              <a:t>Sly</a:t>
            </a:r>
            <a:r>
              <a:rPr b="1" lang="en-US" sz="6000">
                <a:solidFill>
                  <a:schemeClr val="dk1"/>
                </a:solidFill>
                <a:highlight>
                  <a:srgbClr val="00FFFF"/>
                </a:highlight>
                <a:latin typeface="Gloria Hallelujah"/>
                <a:ea typeface="Gloria Hallelujah"/>
                <a:cs typeface="Gloria Hallelujah"/>
                <a:sym typeface="Gloria Hallelujah"/>
              </a:rPr>
              <a:t>*</a:t>
            </a:r>
            <a:endParaRPr b="1" sz="6000">
              <a:solidFill>
                <a:schemeClr val="dk1"/>
              </a:solidFill>
              <a:highlight>
                <a:srgbClr val="00FFFF"/>
              </a:highlight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5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4"/>
          <p:cNvSpPr txBox="1"/>
          <p:nvPr>
            <p:ph idx="1" type="body"/>
          </p:nvPr>
        </p:nvSpPr>
        <p:spPr>
          <a:xfrm>
            <a:off x="1115434" y="1570814"/>
            <a:ext cx="8596800" cy="38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en-US" sz="5400" u="none" cap="none" strike="noStrike">
                <a:solidFill>
                  <a:srgbClr val="FEFEFE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The </a:t>
            </a:r>
            <a:r>
              <a:rPr b="0" i="0" lang="en-US" sz="7200" u="none" cap="none" strike="noStrike">
                <a:solidFill>
                  <a:srgbClr val="FEFEFE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sly</a:t>
            </a:r>
            <a:r>
              <a:rPr b="0" i="0" lang="en-US" sz="5400" u="none" cap="none" strike="noStrike">
                <a:solidFill>
                  <a:srgbClr val="FEFEFE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 elf hid many places in our house during Christmas.</a:t>
            </a:r>
            <a:endParaRPr b="0" i="0" sz="5400" u="none" cap="none" strike="noStrike">
              <a:solidFill>
                <a:srgbClr val="FEFEFE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  <p:pic>
        <p:nvPicPr>
          <p:cNvPr id="195" name="Google Shape;195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23223" y="373440"/>
            <a:ext cx="2492400" cy="373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5123" y="4251227"/>
            <a:ext cx="2492400" cy="249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4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1"/>
                </a:solidFill>
                <a:highlight>
                  <a:srgbClr val="00FFFF"/>
                </a:highlight>
                <a:latin typeface="Gloria Hallelujah"/>
                <a:ea typeface="Gloria Hallelujah"/>
                <a:cs typeface="Gloria Hallelujah"/>
                <a:sym typeface="Gloria Hallelujah"/>
              </a:rPr>
              <a:t>*</a:t>
            </a:r>
            <a:r>
              <a:rPr b="1" lang="en-US" sz="11000">
                <a:solidFill>
                  <a:schemeClr val="dk1"/>
                </a:solidFill>
                <a:highlight>
                  <a:srgbClr val="00FFFF"/>
                </a:highlight>
                <a:latin typeface="Gloria Hallelujah"/>
                <a:ea typeface="Gloria Hallelujah"/>
                <a:cs typeface="Gloria Hallelujah"/>
                <a:sym typeface="Gloria Hallelujah"/>
              </a:rPr>
              <a:t>Sly</a:t>
            </a:r>
            <a:r>
              <a:rPr b="1" lang="en-US" sz="6000">
                <a:solidFill>
                  <a:schemeClr val="dk1"/>
                </a:solidFill>
                <a:highlight>
                  <a:srgbClr val="00FFFF"/>
                </a:highlight>
                <a:latin typeface="Gloria Hallelujah"/>
                <a:ea typeface="Gloria Hallelujah"/>
                <a:cs typeface="Gloria Hallelujah"/>
                <a:sym typeface="Gloria Hallelujah"/>
              </a:rPr>
              <a:t>*</a:t>
            </a:r>
            <a:endParaRPr b="1" sz="6000">
              <a:solidFill>
                <a:schemeClr val="dk1"/>
              </a:solidFill>
              <a:highlight>
                <a:srgbClr val="00FFFF"/>
              </a:highlight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5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5"/>
          <p:cNvSpPr txBox="1"/>
          <p:nvPr>
            <p:ph idx="1" type="body"/>
          </p:nvPr>
        </p:nvSpPr>
        <p:spPr>
          <a:xfrm>
            <a:off x="202684" y="1954339"/>
            <a:ext cx="8596800" cy="38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en-US" sz="5800" u="none" cap="none" strike="noStrike">
                <a:solidFill>
                  <a:srgbClr val="FEFEFE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The thief was </a:t>
            </a:r>
            <a:r>
              <a:rPr b="1" i="0" lang="en-US" sz="7200" u="none" cap="none" strike="noStrike">
                <a:solidFill>
                  <a:srgbClr val="FEFEFE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sly </a:t>
            </a:r>
            <a:r>
              <a:rPr b="0" i="0" lang="en-US" sz="5800" u="none" cap="none" strike="noStrike">
                <a:solidFill>
                  <a:srgbClr val="FEFEFE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when he robbed the bank.</a:t>
            </a:r>
            <a:endParaRPr b="0" i="0" sz="5800" u="none" cap="none" strike="noStrike">
              <a:solidFill>
                <a:srgbClr val="FEFEFE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  <p:pic>
        <p:nvPicPr>
          <p:cNvPr id="204" name="Google Shape;204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89976" y="3000000"/>
            <a:ext cx="3377100" cy="343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5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1"/>
                </a:solidFill>
                <a:highlight>
                  <a:srgbClr val="00FFFF"/>
                </a:highlight>
                <a:latin typeface="Gloria Hallelujah"/>
                <a:ea typeface="Gloria Hallelujah"/>
                <a:cs typeface="Gloria Hallelujah"/>
                <a:sym typeface="Gloria Hallelujah"/>
              </a:rPr>
              <a:t>*</a:t>
            </a:r>
            <a:r>
              <a:rPr b="1" lang="en-US" sz="11000">
                <a:solidFill>
                  <a:schemeClr val="dk1"/>
                </a:solidFill>
                <a:highlight>
                  <a:srgbClr val="00FFFF"/>
                </a:highlight>
                <a:latin typeface="Gloria Hallelujah"/>
                <a:ea typeface="Gloria Hallelujah"/>
                <a:cs typeface="Gloria Hallelujah"/>
                <a:sym typeface="Gloria Hallelujah"/>
              </a:rPr>
              <a:t>Sly</a:t>
            </a:r>
            <a:r>
              <a:rPr b="1" lang="en-US" sz="6000">
                <a:solidFill>
                  <a:schemeClr val="dk1"/>
                </a:solidFill>
                <a:highlight>
                  <a:srgbClr val="00FFFF"/>
                </a:highlight>
                <a:latin typeface="Gloria Hallelujah"/>
                <a:ea typeface="Gloria Hallelujah"/>
                <a:cs typeface="Gloria Hallelujah"/>
                <a:sym typeface="Gloria Hallelujah"/>
              </a:rPr>
              <a:t>*</a:t>
            </a:r>
            <a:endParaRPr b="1" sz="6000">
              <a:solidFill>
                <a:schemeClr val="dk1"/>
              </a:solidFill>
              <a:highlight>
                <a:srgbClr val="00FFFF"/>
              </a:highlight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5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6"/>
          <p:cNvSpPr txBox="1"/>
          <p:nvPr>
            <p:ph idx="1" type="body"/>
          </p:nvPr>
        </p:nvSpPr>
        <p:spPr>
          <a:xfrm>
            <a:off x="576234" y="2329089"/>
            <a:ext cx="8596800" cy="38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en-US" sz="6000" u="none" cap="none" strike="noStrike">
                <a:solidFill>
                  <a:srgbClr val="FEFEFE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Did you see the </a:t>
            </a:r>
            <a:r>
              <a:rPr b="1" i="0" lang="en-US" sz="7200" u="none" cap="none" strike="noStrike">
                <a:solidFill>
                  <a:srgbClr val="FEFEFE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sly </a:t>
            </a:r>
            <a:r>
              <a:rPr b="0" i="0" lang="en-US" sz="6000" u="none" cap="none" strike="noStrike">
                <a:solidFill>
                  <a:srgbClr val="FEFEFE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animal hiding in the bushes?</a:t>
            </a:r>
            <a:endParaRPr b="0" i="0" sz="6000" u="none" cap="none" strike="noStrike">
              <a:solidFill>
                <a:srgbClr val="FEFEFE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  <p:pic>
        <p:nvPicPr>
          <p:cNvPr id="212" name="Google Shape;212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22602" y="2071737"/>
            <a:ext cx="20955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7943" y="4546675"/>
            <a:ext cx="2857500" cy="17811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6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1"/>
                </a:solidFill>
                <a:highlight>
                  <a:srgbClr val="00FFFF"/>
                </a:highlight>
                <a:latin typeface="Gloria Hallelujah"/>
                <a:ea typeface="Gloria Hallelujah"/>
                <a:cs typeface="Gloria Hallelujah"/>
                <a:sym typeface="Gloria Hallelujah"/>
              </a:rPr>
              <a:t>*</a:t>
            </a:r>
            <a:r>
              <a:rPr b="1" lang="en-US" sz="11000">
                <a:solidFill>
                  <a:schemeClr val="dk1"/>
                </a:solidFill>
                <a:highlight>
                  <a:srgbClr val="00FFFF"/>
                </a:highlight>
                <a:latin typeface="Gloria Hallelujah"/>
                <a:ea typeface="Gloria Hallelujah"/>
                <a:cs typeface="Gloria Hallelujah"/>
                <a:sym typeface="Gloria Hallelujah"/>
              </a:rPr>
              <a:t>Sly</a:t>
            </a:r>
            <a:r>
              <a:rPr b="1" lang="en-US" sz="6000">
                <a:solidFill>
                  <a:schemeClr val="dk1"/>
                </a:solidFill>
                <a:highlight>
                  <a:srgbClr val="00FFFF"/>
                </a:highlight>
                <a:latin typeface="Gloria Hallelujah"/>
                <a:ea typeface="Gloria Hallelujah"/>
                <a:cs typeface="Gloria Hallelujah"/>
                <a:sym typeface="Gloria Hallelujah"/>
              </a:rPr>
              <a:t>*</a:t>
            </a:r>
            <a:endParaRPr b="1" sz="6000">
              <a:solidFill>
                <a:schemeClr val="dk1"/>
              </a:solidFill>
              <a:highlight>
                <a:srgbClr val="00FFFF"/>
              </a:highlight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