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eeeb36c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eeeb36ca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-688975" y="-450850"/>
            <a:ext cx="11095037" cy="33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1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perilous:</a:t>
            </a:r>
            <a:r>
              <a:rPr b="1" i="0" lang="en-US" sz="6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adj.</a:t>
            </a:r>
            <a:r>
              <a:rPr b="1" i="0" lang="en-US" sz="9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-122237" y="2011362"/>
            <a:ext cx="8059737" cy="293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mic Sans MS"/>
              <a:buNone/>
            </a:pPr>
            <a:r>
              <a:rPr b="1" i="0" lang="en-US" sz="50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definition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5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involving or full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5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great risk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6075" y="2428875"/>
            <a:ext cx="3032125" cy="34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5426075" y="2428875"/>
            <a:ext cx="3032125" cy="346075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>
            <p:ph type="ctrTitle"/>
          </p:nvPr>
        </p:nvSpPr>
        <p:spPr>
          <a:xfrm>
            <a:off x="-688975" y="-450850"/>
            <a:ext cx="11094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1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perilous:</a:t>
            </a:r>
            <a:r>
              <a:rPr b="1" i="0" lang="en-US" sz="6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adj.</a:t>
            </a:r>
            <a:r>
              <a:rPr b="1" i="0" lang="en-US" sz="9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-122237" y="2011362"/>
            <a:ext cx="8059800" cy="29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mic Sans MS"/>
              <a:buNone/>
            </a:pPr>
            <a:r>
              <a:rPr b="1" i="0" lang="en-US" sz="50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definition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5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involving or full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5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great risk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6075" y="2428875"/>
            <a:ext cx="3032100" cy="3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5426075" y="2428875"/>
            <a:ext cx="3032100" cy="3460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>
            <p:ph type="ctrTitle"/>
          </p:nvPr>
        </p:nvSpPr>
        <p:spPr>
          <a:xfrm>
            <a:off x="-688975" y="-450850"/>
            <a:ext cx="11095037" cy="33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1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perilous:</a:t>
            </a:r>
            <a:r>
              <a:rPr b="1" i="0" lang="en-US" sz="6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adj.</a:t>
            </a:r>
            <a:r>
              <a:rPr b="1" i="0" lang="en-US" sz="9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-207962" y="2011362"/>
            <a:ext cx="8145462" cy="271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mic Sans MS"/>
              <a:buNone/>
            </a:pPr>
            <a:r>
              <a:rPr b="1" i="0" lang="en-US" sz="50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Pronunciation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mic Sans MS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per-uh-luhs</a:t>
            </a:r>
            <a:endParaRPr b="1" i="0" sz="60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5048250" y="2954337"/>
            <a:ext cx="3587750" cy="2644775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5875" y="2986087"/>
            <a:ext cx="3540125" cy="26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>
            <p:ph type="ctrTitle"/>
          </p:nvPr>
        </p:nvSpPr>
        <p:spPr>
          <a:xfrm>
            <a:off x="-688975" y="-450850"/>
            <a:ext cx="11095037" cy="33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1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perilous:</a:t>
            </a:r>
            <a:r>
              <a:rPr b="1" i="0" lang="en-US" sz="6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adj.</a:t>
            </a:r>
            <a:r>
              <a:rPr b="1" i="0" lang="en-US" sz="9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-122237" y="2011362"/>
            <a:ext cx="8059737" cy="370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mic Sans MS"/>
              <a:buNone/>
            </a:pPr>
            <a:r>
              <a:rPr b="1" i="0" lang="en-US" sz="50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synonyms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Char char="•"/>
            </a:pPr>
            <a:r>
              <a:rPr b="1" i="0" lang="en-US" sz="5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dangerous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Char char="•"/>
            </a:pPr>
            <a:r>
              <a:rPr b="1" i="0" lang="en-US" sz="5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hazardous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Char char="•"/>
            </a:pPr>
            <a:r>
              <a:rPr b="1" i="0" lang="en-US" sz="5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risky 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4714875" y="2760662"/>
            <a:ext cx="3603625" cy="3602037"/>
          </a:xfrm>
          <a:prstGeom prst="rect">
            <a:avLst/>
          </a:prstGeom>
          <a:noFill/>
          <a:ln cap="flat" cmpd="sng" w="762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4875" y="2760662"/>
            <a:ext cx="3603625" cy="35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>
            <p:ph type="ctrTitle"/>
          </p:nvPr>
        </p:nvSpPr>
        <p:spPr>
          <a:xfrm>
            <a:off x="-688975" y="-450850"/>
            <a:ext cx="11095037" cy="33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1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perilous:</a:t>
            </a:r>
            <a:r>
              <a:rPr b="1" i="0" lang="en-US" sz="6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adj.</a:t>
            </a:r>
            <a:r>
              <a:rPr b="1" i="0" lang="en-US" sz="9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4714875" y="2760662"/>
            <a:ext cx="2678112" cy="3602037"/>
          </a:xfrm>
          <a:prstGeom prst="rect">
            <a:avLst/>
          </a:prstGeom>
          <a:noFill/>
          <a:ln cap="flat" cmpd="sng" w="76200">
            <a:solidFill>
              <a:srgbClr val="FB056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ts4.mm.bing.net/th?id=H.4985328602054803&amp;pid=1.7" id="123" name="Google Shape;12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4875" y="2760662"/>
            <a:ext cx="2678112" cy="356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>
            <a:off x="-207962" y="2024062"/>
            <a:ext cx="4975225" cy="417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mic Sans MS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Cars must take this </a:t>
            </a:r>
            <a:r>
              <a:rPr b="1" i="0" lang="en-US" sz="6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</a:t>
            </a:r>
            <a:r>
              <a:rPr b="1" i="0" lang="en-US" sz="48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curve slowly. </a:t>
            </a:r>
            <a:endParaRPr b="1" i="0" sz="48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50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>
            <p:ph type="ctrTitle"/>
          </p:nvPr>
        </p:nvSpPr>
        <p:spPr>
          <a:xfrm>
            <a:off x="-688975" y="-450850"/>
            <a:ext cx="11095037" cy="33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1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perilous:</a:t>
            </a:r>
            <a:r>
              <a:rPr b="1" i="0" lang="en-US" sz="6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adj.</a:t>
            </a:r>
            <a:r>
              <a:rPr b="1" i="0" lang="en-US" sz="9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-298450" y="2011362"/>
            <a:ext cx="8235950" cy="369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mic Sans MS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Smoking is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mic Sans MS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</a:t>
            </a:r>
            <a:r>
              <a:rPr b="1" i="0" lang="en-US" sz="5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mic Sans MS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health.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50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9650" y="2349500"/>
            <a:ext cx="3562350" cy="328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4819650" y="2349500"/>
            <a:ext cx="3562350" cy="3284537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>
            <p:ph type="ctrTitle"/>
          </p:nvPr>
        </p:nvSpPr>
        <p:spPr>
          <a:xfrm>
            <a:off x="-688975" y="-450850"/>
            <a:ext cx="11095037" cy="33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1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perilous:</a:t>
            </a:r>
            <a:r>
              <a:rPr b="1" i="0" lang="en-US" sz="6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adj.</a:t>
            </a:r>
            <a:r>
              <a:rPr b="1" i="0" lang="en-US" sz="9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-207962" y="2017712"/>
            <a:ext cx="5316537" cy="5048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mic Sans MS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</a:t>
            </a:r>
            <a:r>
              <a:rPr b="1" i="0" lang="en-US" sz="6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</a:t>
            </a:r>
            <a:r>
              <a:rPr b="1" i="0" lang="en-US" sz="5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the little boy to climb this cliff.</a:t>
            </a:r>
            <a:endParaRPr b="1" i="0" sz="50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50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4819650" y="2184400"/>
            <a:ext cx="4010025" cy="3311525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media.treehugger.com/assets/images/2011/10/kid-rock-climbing.jpg"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9650" y="2200275"/>
            <a:ext cx="401002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>
            <p:ph type="ctrTitle"/>
          </p:nvPr>
        </p:nvSpPr>
        <p:spPr>
          <a:xfrm>
            <a:off x="-688975" y="-450850"/>
            <a:ext cx="11095037" cy="33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1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perilous:</a:t>
            </a:r>
            <a:r>
              <a:rPr b="1" i="0" lang="en-US" sz="6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adj.</a:t>
            </a:r>
            <a:r>
              <a:rPr b="1" i="0" lang="en-US" sz="9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469900" y="4779962"/>
            <a:ext cx="7875587" cy="254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mic Sans MS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might this man be in a </a:t>
            </a:r>
            <a:r>
              <a:rPr b="1" i="0" lang="en-US" sz="6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</a:t>
            </a:r>
            <a:r>
              <a:rPr b="1" i="0" lang="en-US" sz="4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situation?</a:t>
            </a:r>
            <a:endParaRPr b="1" i="0" sz="40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50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2084387" y="1835150"/>
            <a:ext cx="5056187" cy="2894012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theswamerica.com/wp-content/uploads/2011/08/shark-attack-russia-pacific-coast.jpg" id="151" name="Google Shape;1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4387" y="1835150"/>
            <a:ext cx="5056187" cy="289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>
            <p:ph type="ctrTitle"/>
          </p:nvPr>
        </p:nvSpPr>
        <p:spPr>
          <a:xfrm>
            <a:off x="-688975" y="-450850"/>
            <a:ext cx="11095037" cy="33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r>
              <a:rPr b="1" i="0" lang="en-US" sz="1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perilous:</a:t>
            </a:r>
            <a:r>
              <a:rPr b="1" i="0" lang="en-US" sz="6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adj.</a:t>
            </a:r>
            <a:r>
              <a:rPr b="1" i="0" lang="en-US" sz="9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85725" y="4286250"/>
            <a:ext cx="8034337" cy="3151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mic Sans MS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 you ever been in a  </a:t>
            </a:r>
            <a:r>
              <a:rPr b="1" i="0" lang="en-US" sz="6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perilous</a:t>
            </a:r>
            <a:r>
              <a:rPr b="1" i="0" lang="en-US" sz="4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situation? What was it? </a:t>
            </a:r>
            <a:endParaRPr b="1" i="0" sz="40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50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1663700" y="1819275"/>
            <a:ext cx="5056187" cy="26035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channel.nationalgeographic.com/exposure/content/photo/photo/40617_dangerous-encounters-main-overview-brady-v-bear_3helvsuegikueqieijvysdazhtncurxrbvj6lwuht2ya6mzmafma_610x343.jpg" id="160" name="Google Shape;16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8150" y="1819275"/>
            <a:ext cx="5011737" cy="26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