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embeddedFontLst>
    <p:embeddedFont>
      <p:font typeface="Jacques Francois Shadow"/>
      <p:regular r:id="rId14"/>
    </p:embeddedFont>
    <p:embeddedFont>
      <p:font typeface="Quicksan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Quicksand-regular.fntdata"/><Relationship Id="rId14" Type="http://schemas.openxmlformats.org/officeDocument/2006/relationships/font" Target="fonts/JacquesFrancoisShadow-regular.fntdata"/><Relationship Id="rId16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4c794e5213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4c794e521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4c794e5213_0_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ctrTitle"/>
          </p:nvPr>
        </p:nvSpPr>
        <p:spPr>
          <a:xfrm>
            <a:off x="685800" y="-381000"/>
            <a:ext cx="7772400" cy="3143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Jacques Francois Shadow"/>
              <a:buNone/>
            </a:pPr>
            <a:r>
              <a:rPr b="1" lang="en-US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Have you ever heard of the word </a:t>
            </a:r>
            <a:r>
              <a:rPr b="1" lang="en-US" sz="72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humble</a:t>
            </a:r>
            <a:r>
              <a:rPr b="1" lang="en-US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? What do you think it means?</a:t>
            </a:r>
            <a:endParaRPr b="1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91" name="Google Shape;91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92" name="Google Shape;92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93" name="Google Shape;93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94" name="Google Shape;94;p1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jmmcdowell.files.wordpress.com/2012/02/thinking.png?w=126&amp;h=200" id="95" name="Google Shape;9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466914">
            <a:off x="2690277" y="2316683"/>
            <a:ext cx="3470999" cy="45091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/>
          <p:nvPr/>
        </p:nvSpPr>
        <p:spPr>
          <a:xfrm>
            <a:off x="3657600" y="3048000"/>
            <a:ext cx="30011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huhm b</a:t>
            </a:r>
            <a:r>
              <a:rPr b="1" i="1" lang="en-US" sz="32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uh</a:t>
            </a:r>
            <a:r>
              <a:rPr b="1" lang="en-US" sz="3200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 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>
            <p:ph type="ctrTitle"/>
          </p:nvPr>
        </p:nvSpPr>
        <p:spPr>
          <a:xfrm>
            <a:off x="0" y="2057400"/>
            <a:ext cx="6407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acques Francois Shadow"/>
              <a:buNone/>
            </a:pPr>
            <a:r>
              <a:rPr b="1" lang="en-US" sz="5400" u="sng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definition</a:t>
            </a:r>
            <a: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:</a:t>
            </a: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endParaRPr b="1" sz="54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acques Francois Shadow"/>
              <a:buNone/>
            </a:pPr>
            <a:r>
              <a:rPr b="1" lang="en-US" sz="5000">
                <a:latin typeface="Quicksand"/>
                <a:ea typeface="Quicksand"/>
                <a:cs typeface="Quicksand"/>
                <a:sym typeface="Quicksand"/>
              </a:rPr>
              <a:t>*avoids drawing attention to  personal </a:t>
            </a:r>
            <a:r>
              <a:rPr b="1" lang="en-US" sz="5000">
                <a:latin typeface="Quicksand"/>
                <a:ea typeface="Quicksand"/>
                <a:cs typeface="Quicksand"/>
                <a:sym typeface="Quicksand"/>
              </a:rPr>
              <a:t>success</a:t>
            </a:r>
            <a:r>
              <a:rPr b="1" lang="en-US" sz="5000">
                <a:latin typeface="Quicksand"/>
                <a:ea typeface="Quicksand"/>
                <a:cs typeface="Quicksand"/>
                <a:sym typeface="Quicksand"/>
              </a:rPr>
              <a:t> or achievement </a:t>
            </a:r>
            <a:br>
              <a:rPr b="1" lang="en-US" sz="5000">
                <a:latin typeface="Quicksand"/>
                <a:ea typeface="Quicksand"/>
                <a:cs typeface="Quicksand"/>
                <a:sym typeface="Quicksand"/>
              </a:rPr>
            </a:br>
            <a:br>
              <a:rPr b="1" lang="en-US" sz="5000">
                <a:latin typeface="Quicksand"/>
                <a:ea typeface="Quicksand"/>
                <a:cs typeface="Quicksand"/>
                <a:sym typeface="Quicksand"/>
              </a:rPr>
            </a:br>
            <a:br>
              <a:rPr b="1" lang="en-US" sz="5000">
                <a:latin typeface="Quicksand"/>
                <a:ea typeface="Quicksand"/>
                <a:cs typeface="Quicksand"/>
                <a:sym typeface="Quicksand"/>
              </a:rPr>
            </a:br>
            <a:endParaRPr b="1" sz="5000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04" name="Google Shape;104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05" name="Google Shape;105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06" name="Google Shape;106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07" name="Google Shape;107;p1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74929">
            <a:off x="4244655" y="848899"/>
            <a:ext cx="4570888" cy="224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>
            <p:ph type="ctrTitle"/>
          </p:nvPr>
        </p:nvSpPr>
        <p:spPr>
          <a:xfrm>
            <a:off x="228600" y="167640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acques Francois Shadow"/>
              <a:buNone/>
            </a:pPr>
            <a:r>
              <a:rPr b="1" lang="en-US" sz="5400" u="sng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synonyms</a:t>
            </a:r>
            <a: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:</a:t>
            </a: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*modest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*respectful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*unassuming </a:t>
            </a: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endParaRPr b="1" sz="54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16" name="Google Shape;116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17" name="Google Shape;117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18" name="Google Shape;118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19" name="Google Shape;119;p15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152400" y="-76200"/>
            <a:ext cx="91440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Jacques Francois Shadow"/>
              <a:buNone/>
            </a:pPr>
            <a:r>
              <a:rPr b="1" i="0" lang="en-US" sz="9600" u="none" cap="none" strike="noStrik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humble:</a:t>
            </a:r>
            <a:r>
              <a:rPr b="1" i="0" lang="en-US" sz="4000" u="none" cap="none" strike="noStrike">
                <a:solidFill>
                  <a:schemeClr val="dk1"/>
                </a:solidFill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 		</a:t>
            </a:r>
            <a:r>
              <a:rPr b="1" lang="en-US" sz="36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adjective</a:t>
            </a:r>
            <a:endParaRPr b="1" i="0" sz="3600" u="none" cap="none" strike="noStrike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300" y="2524313"/>
            <a:ext cx="4139699" cy="310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type="ctrTitle"/>
          </p:nvPr>
        </p:nvSpPr>
        <p:spPr>
          <a:xfrm>
            <a:off x="228600" y="167640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acques Francois Shadow"/>
              <a:buNone/>
            </a:pPr>
            <a:r>
              <a:rPr b="1" lang="en-US" sz="5400" u="sng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antonyms</a:t>
            </a:r>
            <a: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  <a:t>:</a:t>
            </a:r>
            <a:endParaRPr b="1" sz="54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acques Francois Shadow"/>
              <a:buNone/>
            </a:pP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*arrogant 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*overly proud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*rude</a:t>
            </a: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endParaRPr b="1" sz="54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29" name="Google Shape;129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30" name="Google Shape;130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31" name="Google Shape;131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32" name="Google Shape;132;p1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2.bp.blogspot.com/-bWZZ2wnskHQ/TefndHTwE0I/AAAAAAAAATc/oAzkYb7KFTI/s320/arrogant2.jpg" id="133" name="Google Shape;13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4150" y="1452213"/>
            <a:ext cx="3957450" cy="374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 txBox="1"/>
          <p:nvPr>
            <p:ph type="ctrTitle"/>
          </p:nvPr>
        </p:nvSpPr>
        <p:spPr>
          <a:xfrm>
            <a:off x="155575" y="845925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acques Francois Shadow"/>
              <a:buNone/>
            </a:pP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It is important to remain 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r>
              <a:rPr b="1" lang="en-US" sz="6569">
                <a:latin typeface="Quicksand"/>
                <a:ea typeface="Quicksand"/>
                <a:cs typeface="Quicksand"/>
                <a:sym typeface="Quicksand"/>
              </a:rPr>
              <a:t>humble</a:t>
            </a: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 when 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we get 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r>
              <a:rPr b="1" lang="en-US" sz="5400">
                <a:latin typeface="Quicksand"/>
                <a:ea typeface="Quicksand"/>
                <a:cs typeface="Quicksand"/>
                <a:sym typeface="Quicksand"/>
              </a:rPr>
              <a:t>compliments.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endParaRPr b="1" sz="54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41" name="Google Shape;141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42" name="Google Shape;142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43" name="Google Shape;143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44" name="Google Shape;144;p1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etlrc.yuntech.edu.tw/doc/Spaper/142Spaper/%E7%85%A7%E7%89%87/compliment.jpg" id="145" name="Google Shape;14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93200" y="2770200"/>
            <a:ext cx="4048124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8"/>
          <p:cNvSpPr txBox="1"/>
          <p:nvPr>
            <p:ph type="ctrTitle"/>
          </p:nvPr>
        </p:nvSpPr>
        <p:spPr>
          <a:xfrm>
            <a:off x="381000" y="419100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Jacques Francois Shadow"/>
              <a:buNone/>
            </a:pPr>
            <a:r>
              <a:rPr b="1" lang="en-US" sz="5500">
                <a:latin typeface="Quicksand"/>
                <a:ea typeface="Quicksand"/>
                <a:cs typeface="Quicksand"/>
                <a:sym typeface="Quicksand"/>
              </a:rPr>
              <a:t>The child was not </a:t>
            </a:r>
            <a:r>
              <a:rPr b="1" lang="en-US" sz="6000">
                <a:latin typeface="Quicksand"/>
                <a:ea typeface="Quicksand"/>
                <a:cs typeface="Quicksand"/>
                <a:sym typeface="Quicksand"/>
              </a:rPr>
              <a:t>humble</a:t>
            </a:r>
            <a:r>
              <a:rPr b="1" lang="en-US" sz="5500">
                <a:latin typeface="Quicksand"/>
                <a:ea typeface="Quicksand"/>
                <a:cs typeface="Quicksand"/>
                <a:sym typeface="Quicksand"/>
              </a:rPr>
              <a:t> when he won the race. </a:t>
            </a:r>
            <a:br>
              <a:rPr b="1" lang="en-US" sz="5400">
                <a:latin typeface="Quicksand"/>
                <a:ea typeface="Quicksand"/>
                <a:cs typeface="Quicksand"/>
                <a:sym typeface="Quicksand"/>
              </a:rPr>
            </a:br>
            <a:br>
              <a:rPr b="1" lang="en-US" sz="60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endParaRPr b="1" sz="60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53" name="Google Shape;153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54" name="Google Shape;154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55" name="Google Shape;155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56" name="Google Shape;156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UUEhQUFRUUFBQUFxUVFBQUFBQVFBQVFBQUFRUXHCYeFxkkGRQUHy8gJCcpLCwsFR4xNTAqNSYrLCkBCQoKDgwOGg8PGikcHxwpLCkpLCwpKSwsLCwpKSwsKSksKSksLCksKSwsLCwsKSksKSwtLCwpKSwsLCwpKSwpKf/AABEIALcBEwMBIgACEQEDEQH/xAAbAAABBQEBAAAAAAAAAAAAAAADAAECBAUGB//EAD0QAAEDAQYCCAMGBQUBAQAAAAEAAhEDBAUSITFBUWEGEyJxgZGhsRQywUJSYnLR8AcVI5LhgqKywvEzFv/EABoBAAIDAQEAAAAAAAAAAAAAAAABAgMEBQb/xAAsEQACAgICAQIDCAMAAAAAAAAAAQIRAyESMQRBUQVhcRMiMkKBkdHwI6Hx/9oADAMBAAIRAxEAPwDsqlhJ0yUWXe4blagRGrX2YkZXwTlEWJ8rbDFPAEqQzFFifxRBYitgNUalNDCjBdYHzM5JurO+a1XgDVZN52trN57siqpNFsIlW2VgwTMeKxLXfwzwyJEeJBj1lUr5vUvkTlPdMb/qVy143rE8ANPvE6eGvkqG7NSjSNy9ukU4RrDQ2O+M/RZf85rvAIcGgeZjbUcOKxfhy+HzIIzPMDtDlmNOYQ6VQGpoeHM5Hnz5JWS4nc3P0grNiXk8nSQfHOF2NgvfGM8l5PYhh+QkAHSfYHv1XT3ReD2ntRh48O8HTv8AdSUqK3E717XHQmEawUnD5jKpXbbwclu0qMhWwdlE40MHwovtSMbGhmwK7ZUQbaUqtcxkUX4AKPwCewK4tDuIUTbDxR3XbzQ/5VzS2Ir1b0jdDZexJyKsVLmlNTueCimJhaVuO4RxaVOnYQEb4YKxMVMr9cChvrAK38OFB1kBUrQqZWFoaiNqhS+BHBObME7QUwTqwVSveIarVSzKpWsnJJhsZlrxpwS0IVMFuyZ9U8FVvsnqiRtBSUA/kki5BSNABTa1DbVHFFa8KNhQVhRJQg8IjXBFkiYKi/NECZwACTY0jJvKrgbIcP05ribyrl85w3wE8PBb/SG04zlp7jYeOa5W9jhbnqdsjz18lz55bkdDHiqJg3vbxTEk4joB7AE7efuqF3WRlRrnPnPMiZLZkY51MHcbFV7ZZnVH4jk0aE9lvMzp5KLr0FOG0czuYOe0cwpKRJxLNWr1ZDIlp0iMMcWnfb070z2N1xAczHnmnEauIaTq2QR5bKlaag0AH+U+VkeNE6ttaCA0jLIECTtnpxWrddsccs/p++Sw6DM5GZO/Dzz9lv3XAB5H6fqnQjprqqOaeXDw0C9Eua0B7fP3XmVnteHyH79l01w20gjFvsrI6ZVNWju4CbAq1B0iQrDXLQmZmhyxLq08p8SlbEN1agWIiUIsYMMT4VMBKEWFEE0KcJ0WFA8KWBEhMixUgZYoFiMVGE7FQEtQy1WSFBwUlIVFZzUN1IcFZwKLgm5BxKvVDgkj4UkuQcTk2Wl3FW6dscqDCrDFntk9Ggy2FHp2w8PVUGFWGJWyVIvtvAqFtt8tjjl4b/p4oDVUtlTtgcB75/oqs03GBbignIq2vM93vsuXvsxm7PUwdInfv+q6q1kAE7DLyXG3rXxzwzk92UD2lcqTpnWxq0crbahqOkiY5ew2Q6dFw0bn7fotV9GBMZ/ZG/eq1SzmM/XNWrIS+yKL6Y3IHdiPgM/dVQ2TkIHHfzWlSu6TmkbPnlptzO57tlbGZVLGQsdHLThA57D6rSsY1/N7CESx2TLIab89yjU6MPPIA+o/QqbmVfZl+7Wy7EeYHtP08F0Nkfryz/X1hYd3ZeEeZ/fqtNlYNM/iA88voFOMtFM4naXNa5EHittrFxNz2uDB0Jj0ldPZ7ecInXQ94MH1C045WZZxo04ShUhb0/x4VtorLaUKsLaFMWwIsQfCmhQ+KCcVwgeh8KUJB4T4giwobClhUsSaUWOkNCiQplMUWKgZQ3IrlBykmRoCShuJRihvT5CoFiKSkknY6ONYVYplV2BWKazskWWI7FWY5WGFIYdqp0hirPPAt9m/orc5Ktc1MnrHH78f2qjNukaMGrZkdJKhxCk0xIL3O+4wGXO7/lA5k8CsE2fIdkx9lu54HPQDLVdbeV3Bzi45zGWUdmS2eMSTGklZ77INc547rnTjs6eOSUTCZd4AL6kA7n7LQNhy91VdZDUMxDdhueZW9XsIMF0mNJ0HOBkhmgHDlw2/yii1SOfq0x8rBijWNzwnQDn5SlZ7pJMu8hp3Sts0wFJkBWKPuQlL2I0LIAIhZwoy5/5g30E/8lrl2Sz7O2Huafvl3eCwAeoPkpFT9QtkodoDgS4+w9T/ALUG12mHEfiHsf0WjZ6WbjxDfqf+yxraP6wHEyfAKT0itbbOguOpiLR+No9Y+i7MBcp0ToS+eEu9wP8Al6LrlsxdWYcr3RGEymlCsKrIJKUJQgLIp8RShNCAJCqeKf4gqEJoQML8WVIW0qumhO2KkWvjym/mKqkKBT5MKRcN5oZvMKk5Bejkw4ovuvMKBvMLMegOCkpsjxRs/wAzaksMhMnzYcECDCjMBCkxGYFWA9JWWKNMBFbCRIm1SsrBTpTxLnf3GfaE2FRtr8LYAkARA5CAqMutmjDtUZ1tvMT8pjis914sccjC52/b4tfWtZSohjXOw9ZVnDJ0kDRchaumFoa8hzaZguBDRUbBaSCCTposahOe0b3KGPUj0qtVnLVQdkFi9H7f1zQ6HNJAlpMkEgEehC1a8hQ3F0y1VLoEWElGIVV9eM1VN5cXNbPFwHupX7Co0oJOSm2yAkGNFRZaqg0IcO8T4cVpWG2h2TsirINMpnFrosUqUCOXssK1j+q49zfWT7LqG0VkXldkOnmSpzi60VQkrN/ovSinO5HpstuVkXBRcGZiOyPcn9961oWrH+FGHJ+JksSWJRSVhAliSxKKSAHlKVFJADylKZNKBjykmlMSgBFQcpEqBKABuQXorkF6AAvQXozyguKYgaSUpIGBsdsa/RXmtWc1gblTGau2XFEuULBItNaUUCFVGKZnJWmnJFhQRtdWKjgAgUXAozo3VOU0YV2Yt5UcYILQ4eR/QrkrX0PpPcT1IJJklxGffGq7m0VQsi13gGLLy4+p0Yx5KqK90XE2mD2QCTJ1zMRuTsEe3WQK3YHuIxPgAiQJzHCeBQbc8TkU1NMjwdmDbbHIXH3r0Ze9gI6t75fjJ1h2HDhDx2SMMeK7w1wD2gYmJ2RnXa12eh4jIqamk9EHjvUjy27+jVobiLcbHdkNh4wkg5lwmCOXeuzuS0VYArshwykfKfFdCy7Y+0T4AqxSpgIk+T2CjwVLYSxVNFTv5/baJhoGJ3rA9FfFMDRc7XrurWmuBm0RSaNsQAYY/wBUqGWbUSXj4lKd+i/4dV0avDrWOiYaYk6zwWyqdzXYKFFrBrq78x1V+FrwqSguXZg8hweSTh16A1B0oxahunZWlAwJTynCeEARSTpQmIimUimhIYyZShNCYEColTIUCgATkF6O5BemIrvQHqxUQHBAgSSfCkgY2B2wHqiUaeLVIXkyYGas07SNgo0FoJSskblXKdLis2veBA7IlBbe1R2QZmot0SWzWNjaDM7ygWm0RKr2alVJlyhbsjBWbO3VmzxquinabWsodp+eitWlqxn0qtSphp5AHtP1jkBufZYl2dTVaNOvdQxY21HAxGRyjgRv4qhaGV9nN7zPsrzrnMZ2h39rPoFUq3fUA7NYHLRzcie8EQPNT4IFPW3YCj15aWVHAg75CB3ALdu6p2YOy5x1tq0//pTkcaZxehg+607utuJmIaHNNxUSFuTNwVkUEHvWN8TmrVnrypRmQyYzQGQJ4CfHb1T3Hc4a41IAGoAGriO04+M+azr6vIU2MBmXOnIxk3jluT6LdsF8UwxjXB1PE0OGPOQd8QWmGPk79jjZfiGLHKWJyp9P2/fo0k4UOtnQSOIRWhaCPfREhDe+EcsQX2ed0DooVr2aCiU7zad1N91NKAbpAOSALItMpOr8kLqC0ZIVnrvcSMMRuiwotMqzqEQPUWtO6nhTEMHJSmwpEwgBFDITdfySJKdhRByA9FcSq/WzsgAVQILyjvVZ7s0xEZSSlMgdFCjdr2nLRadnfGTlJrSUSnZAcyosSQUFO2qBsk+mRooizuJUSSDm2aASqlrovd37ZgeGahbreKbSA5uPwkeHFcled7VJME+JMqrI41TOR5HxdYsnDCuTXbvS+XzL1trOBwmWkagiCEay2kMEDdc43pK4dmo0VGj7L5MfldkW+BRm3xQObS5h+6/tN8HDPzlc50ujteN8Vx5kuf3X/fU3X9sGXQORVOoA3Qu8TOfiqtK2td8pB7iCo1mqStnWhlg1ot0qsjMBGs9RokZLPosJClVrtZm97W/mcG+6spyIc4xZdc4Eq1ZTGZMAZknIADUlYH/6CgNH4+TQT6mAql4X66o3C0YWcAZLu8/RNRUezF5fxLHijS2/Ya+byNor9iYlrWDTIGB4kknxXqYs+GkxuRwNa0giQYaAvP8AoNcpq1+tcOxSM/mfq0Du18uK9IaJBC6PjRdOT9Tz+BOblkl+YjZiIJZ2CNRHZ8W/sqy2qXDgRqOH6hUA3C5WrPVgwdDoforZRs2wSg9aQ9Ok+czkjvKk14UsIVBqspwZ1RQw8UXqQk2mih2DITQj4AnhMRXwpi1WIQn1gCgALmIPXHFCsmqnJ5IGByUXmEbfRO6kCiwozald3BCNQ8Fo1aWWSqVQQnYqKzigPVp1HKVSr4thKLCh0lVwO4FMlyHxNFjs1YphBYEemQgiHYFTvO8cPZb82/L/ACp2y19WydzkO9cPbr+/quaNBqdyd1TlyKCOF8U8ycf8GH8TVt+y/lmnWZimRn6rn7ya5nMc9lXvfpA9kBmmpKp2K+HVJDuGhznisbyJnC8fxMsI/aOqI2jP9FQrUJ04TErZst0utFVtNm53PygZuJPCJ9l6VZqFNjjRpNwBrWtxNADiBPzOiXHTU6lEMfPZ6Dw/HllVp0jw+s4jiP3qFFt7Vm6Vag/1E+69rt9ipOaGFjXNaA0BzQYAyEZZeELAtXQOx1NGlhkg4HnXXR87EK6OJ+jOq/GnhVp2eX1rzrO+arUI4Y3AeQVZtPPPXjuvTm/wwob1Kv8As8PsrRsnQGyMiaZf+d7j6NgeiuWGbKm5Ps8zu6i5zgGtLnHQAEk8Mhmu7uHoNUeQ6v8A02/cyxn6N8c+S7CxXfTpiKbGsHBrQ3zjVXg1Ww8aK3LZneBSdyJ2WyNpMDGNDWtGQH7zKlTd2pCJq3uUWarUaEqC1qeLTVCYJy8QnqVIMpyZzCGSQClawKxpu3hzT3iY858logLmek1bBUpumJaY72PB/wC5XS2SqHsa4aOAKzyqzL4meTy5MEvyu19H/HX7Ew5JtXinSgJHTHFYKWIIQhSBQBOVVtD42lHxqBklAgDagnMFEdXGwRYTEckUSsgYUTyU3BCBSBiLgVWqslHcwILqcJiRV6ozrkouCnaGwclSNXvSHRYwlJA+JSTAnKKxgVSnURLTahTpuf8AdaT47eqb1splNRTk/QzL1tmJ8DRmXjuuLvKjDi4azK38Rwjicz46+6y7e2JnfTw/9XLyS5OzxMc0smeWR/mZi1nhwzWdWYWHG3UGVo16KhQsuJ0HJsEnjA1jnt4qpHWxyUVfoehdAKbTZjXAzqvDZ3wNDcp/MTPHDyWvYrOevq1jMOAa2QRObi4gE6Hsx3cFHo82kyx0Gsa0M6troGkvGNx5mSc0S2XlsNFsTUVR63xcKjjjFLpALQMU9/GNOYQbLRLAS44nEkzpE7D08kGpbdk1K1cfLUKcZI0TizTo2ts4Sc+EHln6qyQsNuEOc4TLonPSBoJ21PiVo2G1YsjrqteOfoYc+NVyRdaERpQRUUg5XmMtUqmydozQAUZplACfogMqEIziqrnIoDA/iG13wgqM+anUaP8ATU7BPngVzoHef9FtF5lwGROpzkj1Vq9rP1tmqsiSWEgfib22+rQuHu+o5rWuaTiacXgf8gFZMv3Zp+6OT5mZ+Pljkj+vz+R62mWTc16mvTDtCMnDmtMOTR3ceSOWCnHpknKLQliTFyZMkXJw5BJzlQ66DqgC1iUTUVapbmt1KHTvBrtEAXMYQ3Hgol7d1F8QkMHVq5wmqHJN1nJDq1kxUNVdKp1BmntBLmkNMFU7NZiB2nElAyz1Q5JJYQkmFFehSwiG596zeldqLaGEnNx9B/lX6dodObSuY6XWvHVawbOa3xmT7qrPKofU5vnS44q99fz/AKFbrYKbROsCAsq32gkNcd55Jra/rbRgGgOZ4AalU77vFpLWs0aFzXtnnMGDcVW3tkKloEEqpdN5l9VzDqWuHdHa9gVQtFsXRXHdTaVPrnj+q5sZ/Zado4nLzhTSpbOlljDDjbktvS+p0PRO+Zo9S49ql2RzbMtP08FpV7UuFr1CypjpmCNDxHArUs9/h47XZd6eCXZ6b4f5sckFGWmbT66YWnhss9tpB3TmvCtTOm9mvStEDPdEsNcMJiSXOJkmcyfbTwhYLrWDOf0W90cu/GRUeMhmwHf8RHDgtGNOTpGfM441ykdGUg9TcENwXSaOImFa9Ep1IKqseikpEi5iBVWu2CotJRJkQVIiCZUghcLbbbTo1qlFwIwvIB/Ce0w+RC7epSI0XCfxAs4FRlTdzIPewx7Ob5LN5CfC/Yw+bgjmguXoy70e6Vtp2lrD8rsieZ0nxXfsvAHZeBsdJmV7H0YvAVrLTcfmAh3eMpWXDNvTLPArD/iX1X19f79TeFoBT9aFSaBKLAV51Sx1gQKtEO5KOIJ8YQMgbE1TZRA0yS6xR6xAxFgmSk+rKG58oTjGmqAFVqO+zCq1bQ4bSUdwPcPdMQEhlWmXkkkgBSPZ3RBoq9Sv+HxTsVB8QSQRUPAeaSBlSx3hjLiBAGQ4mN1yXSJmG2NOznCp+vq0pJKjNuJz/Pinjv8AvTMC33j1LT9+oJceDTmGj3P+FzTrU+oez4kpJKiCSi5FXi44xxfaVtm9dFyupM+IqEGAMA1iTGPvAmFr263STGhz/uzCSSrk77OVyeebnPtNr9FRj1q/kg/E+KSSSN8IKhm22NJHcSrFG2ud9t+UDINMkzGvd6pklbHs1RnOPUn+5du5pe9pJJDfmBJ1BJ0yBOURpBXfWW9ojLYJ0l0MOlouTc1cnZrUr0BVgWpp/wDE6S12yNId1CcwiNfxTJKaREKFPCmSTAaYXnX8VbY0Oo0xrD3nuJaB6tKSSz+VrGyE+jh6VUBd30UvPC1jc8L3Fp+h9UklyYaZzvJ+5xnHTTO2o2ENJMk95lWQYSSW09CLGkSkkgY2JMXJJIBA3WkBpcdBqqwvQOHZ9eaSSjY6CNcSNUB78Jz0lJJSQMDa7VMjMDiFSNXCMszrnxSSUkiDYZr5EmZ3SSSToVn/2Q==" id="157" name="Google Shape;157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UUEhQUFRUUFBQUFxUVFBQUFBQVFBQVFBQUFRUXHCYeFxkkGRQUHy8gJCcpLCwsFR4xNTAqNSYrLCkBCQoKDgwOGg8PGikcHxwpLCkpLCwpKSwsLCwpKSwsKSksKSksLCksKSwsLCwsKSksKSwtLCwpKSwsLCwpKSwpKf/AABEIALcBEwMBIgACEQEDEQH/xAAbAAABBQEBAAAAAAAAAAAAAAADAAECBAUGB//EAD0QAAEDAQYCCAMGBQUBAQAAAAEAAhEDBAUSITFBUWEGEyJxgZGhsRQywUJSYnLR8AcVI5LhgqKywvEzFv/EABoBAAIDAQEAAAAAAAAAAAAAAAABAgMEBQb/xAAsEQACAgICAQIDCAMAAAAAAAAAAQIRAyESMQRBUQVhcRMiMkKBkdHwI6Hx/9oADAMBAAIRAxEAPwDsqlhJ0yUWXe4blagRGrX2YkZXwTlEWJ8rbDFPAEqQzFFifxRBYitgNUalNDCjBdYHzM5JurO+a1XgDVZN52trN57siqpNFsIlW2VgwTMeKxLXfwzwyJEeJBj1lUr5vUvkTlPdMb/qVy143rE8ANPvE6eGvkqG7NSjSNy9ukU4RrDQ2O+M/RZf85rvAIcGgeZjbUcOKxfhy+HzIIzPMDtDlmNOYQ6VQGpoeHM5Hnz5JWS4nc3P0grNiXk8nSQfHOF2NgvfGM8l5PYhh+QkAHSfYHv1XT3ReD2ntRh48O8HTv8AdSUqK3E717XHQmEawUnD5jKpXbbwclu0qMhWwdlE40MHwovtSMbGhmwK7ZUQbaUqtcxkUX4AKPwCewK4tDuIUTbDxR3XbzQ/5VzS2Ir1b0jdDZexJyKsVLmlNTueCimJhaVuO4RxaVOnYQEb4YKxMVMr9cChvrAK38OFB1kBUrQqZWFoaiNqhS+BHBObME7QUwTqwVSveIarVSzKpWsnJJhsZlrxpwS0IVMFuyZ9U8FVvsnqiRtBSUA/kki5BSNABTa1DbVHFFa8KNhQVhRJQg8IjXBFkiYKi/NECZwACTY0jJvKrgbIcP05ribyrl85w3wE8PBb/SG04zlp7jYeOa5W9jhbnqdsjz18lz55bkdDHiqJg3vbxTEk4joB7AE7efuqF3WRlRrnPnPMiZLZkY51MHcbFV7ZZnVH4jk0aE9lvMzp5KLr0FOG0czuYOe0cwpKRJxLNWr1ZDIlp0iMMcWnfb070z2N1xAczHnmnEauIaTq2QR5bKlaag0AH+U+VkeNE6ttaCA0jLIECTtnpxWrddsccs/p++Sw6DM5GZO/Dzz9lv3XAB5H6fqnQjprqqOaeXDw0C9Eua0B7fP3XmVnteHyH79l01w20gjFvsrI6ZVNWju4CbAq1B0iQrDXLQmZmhyxLq08p8SlbEN1agWIiUIsYMMT4VMBKEWFEE0KcJ0WFA8KWBEhMixUgZYoFiMVGE7FQEtQy1WSFBwUlIVFZzUN1IcFZwKLgm5BxKvVDgkj4UkuQcTk2Wl3FW6dscqDCrDFntk9Ggy2FHp2w8PVUGFWGJWyVIvtvAqFtt8tjjl4b/p4oDVUtlTtgcB75/oqs03GBbignIq2vM93vsuXvsxm7PUwdInfv+q6q1kAE7DLyXG3rXxzwzk92UD2lcqTpnWxq0crbahqOkiY5ew2Q6dFw0bn7fotV9GBMZ/ZG/eq1SzmM/XNWrIS+yKL6Y3IHdiPgM/dVQ2TkIHHfzWlSu6TmkbPnlptzO57tlbGZVLGQsdHLThA57D6rSsY1/N7CESx2TLIab89yjU6MPPIA+o/QqbmVfZl+7Wy7EeYHtP08F0Nkfryz/X1hYd3ZeEeZ/fqtNlYNM/iA88voFOMtFM4naXNa5EHittrFxNz2uDB0Jj0ldPZ7ecInXQ94MH1C045WZZxo04ShUhb0/x4VtorLaUKsLaFMWwIsQfCmhQ+KCcVwgeh8KUJB4T4giwobClhUsSaUWOkNCiQplMUWKgZQ3IrlBykmRoCShuJRihvT5CoFiKSkknY6ONYVYplV2BWKazskWWI7FWY5WGFIYdqp0hirPPAt9m/orc5Ktc1MnrHH78f2qjNukaMGrZkdJKhxCk0xIL3O+4wGXO7/lA5k8CsE2fIdkx9lu54HPQDLVdbeV3Bzi45zGWUdmS2eMSTGklZ77INc547rnTjs6eOSUTCZd4AL6kA7n7LQNhy91VdZDUMxDdhueZW9XsIMF0mNJ0HOBkhmgHDlw2/yii1SOfq0x8rBijWNzwnQDn5SlZ7pJMu8hp3Sts0wFJkBWKPuQlL2I0LIAIhZwoy5/5g30E/8lrl2Sz7O2Huafvl3eCwAeoPkpFT9QtkodoDgS4+w9T/ALUG12mHEfiHsf0WjZ6WbjxDfqf+yxraP6wHEyfAKT0itbbOguOpiLR+No9Y+i7MBcp0ToS+eEu9wP8Al6LrlsxdWYcr3RGEymlCsKrIJKUJQgLIp8RShNCAJCqeKf4gqEJoQML8WVIW0qumhO2KkWvjym/mKqkKBT5MKRcN5oZvMKk5Bejkw4ovuvMKBvMLMegOCkpsjxRs/wAzaksMhMnzYcECDCjMBCkxGYFWA9JWWKNMBFbCRIm1SsrBTpTxLnf3GfaE2FRtr8LYAkARA5CAqMutmjDtUZ1tvMT8pjis914sccjC52/b4tfWtZSohjXOw9ZVnDJ0kDRchaumFoa8hzaZguBDRUbBaSCCTposahOe0b3KGPUj0qtVnLVQdkFi9H7f1zQ6HNJAlpMkEgEehC1a8hQ3F0y1VLoEWElGIVV9eM1VN5cXNbPFwHupX7Co0oJOSm2yAkGNFRZaqg0IcO8T4cVpWG2h2TsirINMpnFrosUqUCOXssK1j+q49zfWT7LqG0VkXldkOnmSpzi60VQkrN/ovSinO5HpstuVkXBRcGZiOyPcn9961oWrH+FGHJ+JksSWJRSVhAliSxKKSAHlKVFJADylKZNKBjykmlMSgBFQcpEqBKABuQXorkF6AAvQXozyguKYgaSUpIGBsdsa/RXmtWc1gblTGau2XFEuULBItNaUUCFVGKZnJWmnJFhQRtdWKjgAgUXAozo3VOU0YV2Yt5UcYILQ4eR/QrkrX0PpPcT1IJJklxGffGq7m0VQsi13gGLLy4+p0Yx5KqK90XE2mD2QCTJ1zMRuTsEe3WQK3YHuIxPgAiQJzHCeBQbc8TkU1NMjwdmDbbHIXH3r0Ze9gI6t75fjJ1h2HDhDx2SMMeK7w1wD2gYmJ2RnXa12eh4jIqamk9EHjvUjy27+jVobiLcbHdkNh4wkg5lwmCOXeuzuS0VYArshwykfKfFdCy7Y+0T4AqxSpgIk+T2CjwVLYSxVNFTv5/baJhoGJ3rA9FfFMDRc7XrurWmuBm0RSaNsQAYY/wBUqGWbUSXj4lKd+i/4dV0avDrWOiYaYk6zwWyqdzXYKFFrBrq78x1V+FrwqSguXZg8hweSTh16A1B0oxahunZWlAwJTynCeEARSTpQmIimUimhIYyZShNCYEColTIUCgATkF6O5BemIrvQHqxUQHBAgSSfCkgY2B2wHqiUaeLVIXkyYGas07SNgo0FoJSskblXKdLis2veBA7IlBbe1R2QZmot0SWzWNjaDM7ygWm0RKr2alVJlyhbsjBWbO3VmzxquinabWsodp+eitWlqxn0qtSphp5AHtP1jkBufZYl2dTVaNOvdQxY21HAxGRyjgRv4qhaGV9nN7zPsrzrnMZ2h39rPoFUq3fUA7NYHLRzcie8EQPNT4IFPW3YCj15aWVHAg75CB3ALdu6p2YOy5x1tq0//pTkcaZxehg+607utuJmIaHNNxUSFuTNwVkUEHvWN8TmrVnrypRmQyYzQGQJ4CfHb1T3Hc4a41IAGoAGriO04+M+azr6vIU2MBmXOnIxk3jluT6LdsF8UwxjXB1PE0OGPOQd8QWmGPk79jjZfiGLHKWJyp9P2/fo0k4UOtnQSOIRWhaCPfREhDe+EcsQX2ed0DooVr2aCiU7zad1N91NKAbpAOSALItMpOr8kLqC0ZIVnrvcSMMRuiwotMqzqEQPUWtO6nhTEMHJSmwpEwgBFDITdfySJKdhRByA9FcSq/WzsgAVQILyjvVZ7s0xEZSSlMgdFCjdr2nLRadnfGTlJrSUSnZAcyosSQUFO2qBsk+mRooizuJUSSDm2aASqlrovd37ZgeGahbreKbSA5uPwkeHFcled7VJME+JMqrI41TOR5HxdYsnDCuTXbvS+XzL1trOBwmWkagiCEay2kMEDdc43pK4dmo0VGj7L5MfldkW+BRm3xQObS5h+6/tN8HDPzlc50ujteN8Vx5kuf3X/fU3X9sGXQORVOoA3Qu8TOfiqtK2td8pB7iCo1mqStnWhlg1ot0qsjMBGs9RokZLPosJClVrtZm97W/mcG+6spyIc4xZdc4Eq1ZTGZMAZknIADUlYH/6CgNH4+TQT6mAql4X66o3C0YWcAZLu8/RNRUezF5fxLHijS2/Ya+byNor9iYlrWDTIGB4kknxXqYs+GkxuRwNa0giQYaAvP8AoNcpq1+tcOxSM/mfq0Du18uK9IaJBC6PjRdOT9Tz+BOblkl+YjZiIJZ2CNRHZ8W/sqy2qXDgRqOH6hUA3C5WrPVgwdDoforZRs2wSg9aQ9Ok+czkjvKk14UsIVBqspwZ1RQw8UXqQk2mih2DITQj4AnhMRXwpi1WIQn1gCgALmIPXHFCsmqnJ5IGByUXmEbfRO6kCiwozald3BCNQ8Fo1aWWSqVQQnYqKzigPVp1HKVSr4thKLCh0lVwO4FMlyHxNFjs1YphBYEemQgiHYFTvO8cPZb82/L/ACp2y19WydzkO9cPbr+/quaNBqdyd1TlyKCOF8U8ycf8GH8TVt+y/lmnWZimRn6rn7ya5nMc9lXvfpA9kBmmpKp2K+HVJDuGhznisbyJnC8fxMsI/aOqI2jP9FQrUJ04TErZst0utFVtNm53PygZuJPCJ9l6VZqFNjjRpNwBrWtxNADiBPzOiXHTU6lEMfPZ6Dw/HllVp0jw+s4jiP3qFFt7Vm6Vag/1E+69rt9ipOaGFjXNaA0BzQYAyEZZeELAtXQOx1NGlhkg4HnXXR87EK6OJ+jOq/GnhVp2eX1rzrO+arUI4Y3AeQVZtPPPXjuvTm/wwob1Kv8As8PsrRsnQGyMiaZf+d7j6NgeiuWGbKm5Ps8zu6i5zgGtLnHQAEk8Mhmu7uHoNUeQ6v8A02/cyxn6N8c+S7CxXfTpiKbGsHBrQ3zjVXg1Ww8aK3LZneBSdyJ2WyNpMDGNDWtGQH7zKlTd2pCJq3uUWarUaEqC1qeLTVCYJy8QnqVIMpyZzCGSQClawKxpu3hzT3iY858logLmek1bBUpumJaY72PB/wC5XS2SqHsa4aOAKzyqzL4meTy5MEvyu19H/HX7Ew5JtXinSgJHTHFYKWIIQhSBQBOVVtD42lHxqBklAgDagnMFEdXGwRYTEckUSsgYUTyU3BCBSBiLgVWqslHcwILqcJiRV6ozrkouCnaGwclSNXvSHRYwlJA+JSTAnKKxgVSnURLTahTpuf8AdaT47eqb1splNRTk/QzL1tmJ8DRmXjuuLvKjDi4azK38Rwjicz46+6y7e2JnfTw/9XLyS5OzxMc0smeWR/mZi1nhwzWdWYWHG3UGVo16KhQsuJ0HJsEnjA1jnt4qpHWxyUVfoehdAKbTZjXAzqvDZ3wNDcp/MTPHDyWvYrOevq1jMOAa2QRObi4gE6Hsx3cFHo82kyx0Gsa0M6troGkvGNx5mSc0S2XlsNFsTUVR63xcKjjjFLpALQMU9/GNOYQbLRLAS44nEkzpE7D08kGpbdk1K1cfLUKcZI0TizTo2ts4Sc+EHln6qyQsNuEOc4TLonPSBoJ21PiVo2G1YsjrqteOfoYc+NVyRdaERpQRUUg5XmMtUqmydozQAUZplACfogMqEIziqrnIoDA/iG13wgqM+anUaP8ATU7BPngVzoHef9FtF5lwGROpzkj1Vq9rP1tmqsiSWEgfib22+rQuHu+o5rWuaTiacXgf8gFZMv3Zp+6OT5mZ+Pljkj+vz+R62mWTc16mvTDtCMnDmtMOTR3ceSOWCnHpknKLQliTFyZMkXJw5BJzlQ66DqgC1iUTUVapbmt1KHTvBrtEAXMYQ3Hgol7d1F8QkMHVq5wmqHJN1nJDq1kxUNVdKp1BmntBLmkNMFU7NZiB2nElAyz1Q5JJYQkmFFehSwiG596zeldqLaGEnNx9B/lX6dodObSuY6XWvHVawbOa3xmT7qrPKofU5vnS44q99fz/AKFbrYKbROsCAsq32gkNcd55Jra/rbRgGgOZ4AalU77vFpLWs0aFzXtnnMGDcVW3tkKloEEqpdN5l9VzDqWuHdHa9gVQtFsXRXHdTaVPrnj+q5sZ/Zado4nLzhTSpbOlljDDjbktvS+p0PRO+Zo9S49ql2RzbMtP08FpV7UuFr1CypjpmCNDxHArUs9/h47XZd6eCXZ6b4f5sckFGWmbT66YWnhss9tpB3TmvCtTOm9mvStEDPdEsNcMJiSXOJkmcyfbTwhYLrWDOf0W90cu/GRUeMhmwHf8RHDgtGNOTpGfM441ykdGUg9TcENwXSaOImFa9Ep1IKqseikpEi5iBVWu2CotJRJkQVIiCZUghcLbbbTo1qlFwIwvIB/Ce0w+RC7epSI0XCfxAs4FRlTdzIPewx7Ob5LN5CfC/Yw+bgjmguXoy70e6Vtp2lrD8rsieZ0nxXfsvAHZeBsdJmV7H0YvAVrLTcfmAh3eMpWXDNvTLPArD/iX1X19f79TeFoBT9aFSaBKLAV51Sx1gQKtEO5KOIJ8YQMgbE1TZRA0yS6xR6xAxFgmSk+rKG58oTjGmqAFVqO+zCq1bQ4bSUdwPcPdMQEhlWmXkkkgBSPZ3RBoq9Sv+HxTsVB8QSQRUPAeaSBlSx3hjLiBAGQ4mN1yXSJmG2NOznCp+vq0pJKjNuJz/Pinjv8AvTMC33j1LT9+oJceDTmGj3P+FzTrU+oez4kpJKiCSi5FXi44xxfaVtm9dFyupM+IqEGAMA1iTGPvAmFr263STGhz/uzCSSrk77OVyeebnPtNr9FRj1q/kg/E+KSSSN8IKhm22NJHcSrFG2ud9t+UDINMkzGvd6pklbHs1RnOPUn+5du5pe9pJJDfmBJ1BJ0yBOURpBXfWW9ojLYJ0l0MOlouTc1cnZrUr0BVgWpp/wDE6S12yNId1CcwiNfxTJKaREKFPCmSTAaYXnX8VbY0Oo0xrD3nuJaB6tKSSz+VrGyE+jh6VUBd30UvPC1jc8L3Fp+h9UklyYaZzvJ+5xnHTTO2o2ENJMk95lWQYSSW09CLGkSkkgY2JMXJJIBA3WkBpcdBqqwvQOHZ9eaSSjY6CNcSNUB78Jz0lJJSQMDa7VMjMDiFSNXCMszrnxSSUkiDYZr5EmZ3SSSToVn/2Q==" id="158" name="Google Shape;158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UUEhQUFRUUFBQUFxUVFBQUFBQVFBQVFBQUFRUXHCYeFxkkGRQUHy8gJCcpLCwsFR4xNTAqNSYrLCkBCQoKDgwOGg8PGikcHxwpLCkpLCwpKSwsLCwpKSwsKSksKSksLCksKSwsLCwsKSksKSwtLCwpKSwsLCwpKSwpKf/AABEIALcBEwMBIgACEQEDEQH/xAAbAAABBQEBAAAAAAAAAAAAAAADAAECBAUGB//EAD0QAAEDAQYCCAMGBQUBAQAAAAEAAhEDBAUSITFBUWEGEyJxgZGhsRQywUJSYnLR8AcVI5LhgqKywvEzFv/EABoBAAIDAQEAAAAAAAAAAAAAAAABAgMEBQb/xAAsEQACAgICAQIDCAMAAAAAAAAAAQIRAyESMQRBUQVhcRMiMkKBkdHwI6Hx/9oADAMBAAIRAxEAPwDsqlhJ0yUWXe4blagRGrX2YkZXwTlEWJ8rbDFPAEqQzFFifxRBYitgNUalNDCjBdYHzM5JurO+a1XgDVZN52trN57siqpNFsIlW2VgwTMeKxLXfwzwyJEeJBj1lUr5vUvkTlPdMb/qVy143rE8ANPvE6eGvkqG7NSjSNy9ukU4RrDQ2O+M/RZf85rvAIcGgeZjbUcOKxfhy+HzIIzPMDtDlmNOYQ6VQGpoeHM5Hnz5JWS4nc3P0grNiXk8nSQfHOF2NgvfGM8l5PYhh+QkAHSfYHv1XT3ReD2ntRh48O8HTv8AdSUqK3E717XHQmEawUnD5jKpXbbwclu0qMhWwdlE40MHwovtSMbGhmwK7ZUQbaUqtcxkUX4AKPwCewK4tDuIUTbDxR3XbzQ/5VzS2Ir1b0jdDZexJyKsVLmlNTueCimJhaVuO4RxaVOnYQEb4YKxMVMr9cChvrAK38OFB1kBUrQqZWFoaiNqhS+BHBObME7QUwTqwVSveIarVSzKpWsnJJhsZlrxpwS0IVMFuyZ9U8FVvsnqiRtBSUA/kki5BSNABTa1DbVHFFa8KNhQVhRJQg8IjXBFkiYKi/NECZwACTY0jJvKrgbIcP05ribyrl85w3wE8PBb/SG04zlp7jYeOa5W9jhbnqdsjz18lz55bkdDHiqJg3vbxTEk4joB7AE7efuqF3WRlRrnPnPMiZLZkY51MHcbFV7ZZnVH4jk0aE9lvMzp5KLr0FOG0czuYOe0cwpKRJxLNWr1ZDIlp0iMMcWnfb070z2N1xAczHnmnEauIaTq2QR5bKlaag0AH+U+VkeNE6ttaCA0jLIECTtnpxWrddsccs/p++Sw6DM5GZO/Dzz9lv3XAB5H6fqnQjprqqOaeXDw0C9Eua0B7fP3XmVnteHyH79l01w20gjFvsrI6ZVNWju4CbAq1B0iQrDXLQmZmhyxLq08p8SlbEN1agWIiUIsYMMT4VMBKEWFEE0KcJ0WFA8KWBEhMixUgZYoFiMVGE7FQEtQy1WSFBwUlIVFZzUN1IcFZwKLgm5BxKvVDgkj4UkuQcTk2Wl3FW6dscqDCrDFntk9Ggy2FHp2w8PVUGFWGJWyVIvtvAqFtt8tjjl4b/p4oDVUtlTtgcB75/oqs03GBbignIq2vM93vsuXvsxm7PUwdInfv+q6q1kAE7DLyXG3rXxzwzk92UD2lcqTpnWxq0crbahqOkiY5ew2Q6dFw0bn7fotV9GBMZ/ZG/eq1SzmM/XNWrIS+yKL6Y3IHdiPgM/dVQ2TkIHHfzWlSu6TmkbPnlptzO57tlbGZVLGQsdHLThA57D6rSsY1/N7CESx2TLIab89yjU6MPPIA+o/QqbmVfZl+7Wy7EeYHtP08F0Nkfryz/X1hYd3ZeEeZ/fqtNlYNM/iA88voFOMtFM4naXNa5EHittrFxNz2uDB0Jj0ldPZ7ecInXQ94MH1C045WZZxo04ShUhb0/x4VtorLaUKsLaFMWwIsQfCmhQ+KCcVwgeh8KUJB4T4giwobClhUsSaUWOkNCiQplMUWKgZQ3IrlBykmRoCShuJRihvT5CoFiKSkknY6ONYVYplV2BWKazskWWI7FWY5WGFIYdqp0hirPPAt9m/orc5Ktc1MnrHH78f2qjNukaMGrZkdJKhxCk0xIL3O+4wGXO7/lA5k8CsE2fIdkx9lu54HPQDLVdbeV3Bzi45zGWUdmS2eMSTGklZ77INc547rnTjs6eOSUTCZd4AL6kA7n7LQNhy91VdZDUMxDdhueZW9XsIMF0mNJ0HOBkhmgHDlw2/yii1SOfq0x8rBijWNzwnQDn5SlZ7pJMu8hp3Sts0wFJkBWKPuQlL2I0LIAIhZwoy5/5g30E/8lrl2Sz7O2Huafvl3eCwAeoPkpFT9QtkodoDgS4+w9T/ALUG12mHEfiHsf0WjZ6WbjxDfqf+yxraP6wHEyfAKT0itbbOguOpiLR+No9Y+i7MBcp0ToS+eEu9wP8Al6LrlsxdWYcr3RGEymlCsKrIJKUJQgLIp8RShNCAJCqeKf4gqEJoQML8WVIW0qumhO2KkWvjym/mKqkKBT5MKRcN5oZvMKk5Bejkw4ovuvMKBvMLMegOCkpsjxRs/wAzaksMhMnzYcECDCjMBCkxGYFWA9JWWKNMBFbCRIm1SsrBTpTxLnf3GfaE2FRtr8LYAkARA5CAqMutmjDtUZ1tvMT8pjis914sccjC52/b4tfWtZSohjXOw9ZVnDJ0kDRchaumFoa8hzaZguBDRUbBaSCCTposahOe0b3KGPUj0qtVnLVQdkFi9H7f1zQ6HNJAlpMkEgEehC1a8hQ3F0y1VLoEWElGIVV9eM1VN5cXNbPFwHupX7Co0oJOSm2yAkGNFRZaqg0IcO8T4cVpWG2h2TsirINMpnFrosUqUCOXssK1j+q49zfWT7LqG0VkXldkOnmSpzi60VQkrN/ovSinO5HpstuVkXBRcGZiOyPcn9961oWrH+FGHJ+JksSWJRSVhAliSxKKSAHlKVFJADylKZNKBjykmlMSgBFQcpEqBKABuQXorkF6AAvQXozyguKYgaSUpIGBsdsa/RXmtWc1gblTGau2XFEuULBItNaUUCFVGKZnJWmnJFhQRtdWKjgAgUXAozo3VOU0YV2Yt5UcYILQ4eR/QrkrX0PpPcT1IJJklxGffGq7m0VQsi13gGLLy4+p0Yx5KqK90XE2mD2QCTJ1zMRuTsEe3WQK3YHuIxPgAiQJzHCeBQbc8TkU1NMjwdmDbbHIXH3r0Ze9gI6t75fjJ1h2HDhDx2SMMeK7w1wD2gYmJ2RnXa12eh4jIqamk9EHjvUjy27+jVobiLcbHdkNh4wkg5lwmCOXeuzuS0VYArshwykfKfFdCy7Y+0T4AqxSpgIk+T2CjwVLYSxVNFTv5/baJhoGJ3rA9FfFMDRc7XrurWmuBm0RSaNsQAYY/wBUqGWbUSXj4lKd+i/4dV0avDrWOiYaYk6zwWyqdzXYKFFrBrq78x1V+FrwqSguXZg8hweSTh16A1B0oxahunZWlAwJTynCeEARSTpQmIimUimhIYyZShNCYEColTIUCgATkF6O5BemIrvQHqxUQHBAgSSfCkgY2B2wHqiUaeLVIXkyYGas07SNgo0FoJSskblXKdLis2veBA7IlBbe1R2QZmot0SWzWNjaDM7ygWm0RKr2alVJlyhbsjBWbO3VmzxquinabWsodp+eitWlqxn0qtSphp5AHtP1jkBufZYl2dTVaNOvdQxY21HAxGRyjgRv4qhaGV9nN7zPsrzrnMZ2h39rPoFUq3fUA7NYHLRzcie8EQPNT4IFPW3YCj15aWVHAg75CB3ALdu6p2YOy5x1tq0//pTkcaZxehg+607utuJmIaHNNxUSFuTNwVkUEHvWN8TmrVnrypRmQyYzQGQJ4CfHb1T3Hc4a41IAGoAGriO04+M+azr6vIU2MBmXOnIxk3jluT6LdsF8UwxjXB1PE0OGPOQd8QWmGPk79jjZfiGLHKWJyp9P2/fo0k4UOtnQSOIRWhaCPfREhDe+EcsQX2ed0DooVr2aCiU7zad1N91NKAbpAOSALItMpOr8kLqC0ZIVnrvcSMMRuiwotMqzqEQPUWtO6nhTEMHJSmwpEwgBFDITdfySJKdhRByA9FcSq/WzsgAVQILyjvVZ7s0xEZSSlMgdFCjdr2nLRadnfGTlJrSUSnZAcyosSQUFO2qBsk+mRooizuJUSSDm2aASqlrovd37ZgeGahbreKbSA5uPwkeHFcled7VJME+JMqrI41TOR5HxdYsnDCuTXbvS+XzL1trOBwmWkagiCEay2kMEDdc43pK4dmo0VGj7L5MfldkW+BRm3xQObS5h+6/tN8HDPzlc50ujteN8Vx5kuf3X/fU3X9sGXQORVOoA3Qu8TOfiqtK2td8pB7iCo1mqStnWhlg1ot0qsjMBGs9RokZLPosJClVrtZm97W/mcG+6spyIc4xZdc4Eq1ZTGZMAZknIADUlYH/6CgNH4+TQT6mAql4X66o3C0YWcAZLu8/RNRUezF5fxLHijS2/Ya+byNor9iYlrWDTIGB4kknxXqYs+GkxuRwNa0giQYaAvP8AoNcpq1+tcOxSM/mfq0Du18uK9IaJBC6PjRdOT9Tz+BOblkl+YjZiIJZ2CNRHZ8W/sqy2qXDgRqOH6hUA3C5WrPVgwdDoforZRs2wSg9aQ9Ok+czkjvKk14UsIVBqspwZ1RQw8UXqQk2mih2DITQj4AnhMRXwpi1WIQn1gCgALmIPXHFCsmqnJ5IGByUXmEbfRO6kCiwozald3BCNQ8Fo1aWWSqVQQnYqKzigPVp1HKVSr4thKLCh0lVwO4FMlyHxNFjs1YphBYEemQgiHYFTvO8cPZb82/L/ACp2y19WydzkO9cPbr+/quaNBqdyd1TlyKCOF8U8ycf8GH8TVt+y/lmnWZimRn6rn7ya5nMc9lXvfpA9kBmmpKp2K+HVJDuGhznisbyJnC8fxMsI/aOqI2jP9FQrUJ04TErZst0utFVtNm53PygZuJPCJ9l6VZqFNjjRpNwBrWtxNADiBPzOiXHTU6lEMfPZ6Dw/HllVp0jw+s4jiP3qFFt7Vm6Vag/1E+69rt9ipOaGFjXNaA0BzQYAyEZZeELAtXQOx1NGlhkg4HnXXR87EK6OJ+jOq/GnhVp2eX1rzrO+arUI4Y3AeQVZtPPPXjuvTm/wwob1Kv8As8PsrRsnQGyMiaZf+d7j6NgeiuWGbKm5Ps8zu6i5zgGtLnHQAEk8Mhmu7uHoNUeQ6v8A02/cyxn6N8c+S7CxXfTpiKbGsHBrQ3zjVXg1Ww8aK3LZneBSdyJ2WyNpMDGNDWtGQH7zKlTd2pCJq3uUWarUaEqC1qeLTVCYJy8QnqVIMpyZzCGSQClawKxpu3hzT3iY858logLmek1bBUpumJaY72PB/wC5XS2SqHsa4aOAKzyqzL4meTy5MEvyu19H/HX7Ew5JtXinSgJHTHFYKWIIQhSBQBOVVtD42lHxqBklAgDagnMFEdXGwRYTEckUSsgYUTyU3BCBSBiLgVWqslHcwILqcJiRV6ozrkouCnaGwclSNXvSHRYwlJA+JSTAnKKxgVSnURLTahTpuf8AdaT47eqb1splNRTk/QzL1tmJ8DRmXjuuLvKjDi4azK38Rwjicz46+6y7e2JnfTw/9XLyS5OzxMc0smeWR/mZi1nhwzWdWYWHG3UGVo16KhQsuJ0HJsEnjA1jnt4qpHWxyUVfoehdAKbTZjXAzqvDZ3wNDcp/MTPHDyWvYrOevq1jMOAa2QRObi4gE6Hsx3cFHo82kyx0Gsa0M6troGkvGNx5mSc0S2XlsNFsTUVR63xcKjjjFLpALQMU9/GNOYQbLRLAS44nEkzpE7D08kGpbdk1K1cfLUKcZI0TizTo2ts4Sc+EHln6qyQsNuEOc4TLonPSBoJ21PiVo2G1YsjrqteOfoYc+NVyRdaERpQRUUg5XmMtUqmydozQAUZplACfogMqEIziqrnIoDA/iG13wgqM+anUaP8ATU7BPngVzoHef9FtF5lwGROpzkj1Vq9rP1tmqsiSWEgfib22+rQuHu+o5rWuaTiacXgf8gFZMv3Zp+6OT5mZ+Pljkj+vz+R62mWTc16mvTDtCMnDmtMOTR3ceSOWCnHpknKLQliTFyZMkXJw5BJzlQ66DqgC1iUTUVapbmt1KHTvBrtEAXMYQ3Hgol7d1F8QkMHVq5wmqHJN1nJDq1kxUNVdKp1BmntBLmkNMFU7NZiB2nElAyz1Q5JJYQkmFFehSwiG596zeldqLaGEnNx9B/lX6dodObSuY6XWvHVawbOa3xmT7qrPKofU5vnS44q99fz/AKFbrYKbROsCAsq32gkNcd55Jra/rbRgGgOZ4AalU77vFpLWs0aFzXtnnMGDcVW3tkKloEEqpdN5l9VzDqWuHdHa9gVQtFsXRXHdTaVPrnj+q5sZ/Zado4nLzhTSpbOlljDDjbktvS+p0PRO+Zo9S49ql2RzbMtP08FpV7UuFr1CypjpmCNDxHArUs9/h47XZd6eCXZ6b4f5sckFGWmbT66YWnhss9tpB3TmvCtTOm9mvStEDPdEsNcMJiSXOJkmcyfbTwhYLrWDOf0W90cu/GRUeMhmwHf8RHDgtGNOTpGfM441ykdGUg9TcENwXSaOImFa9Ep1IKqseikpEi5iBVWu2CotJRJkQVIiCZUghcLbbbTo1qlFwIwvIB/Ce0w+RC7epSI0XCfxAs4FRlTdzIPewx7Ob5LN5CfC/Yw+bgjmguXoy70e6Vtp2lrD8rsieZ0nxXfsvAHZeBsdJmV7H0YvAVrLTcfmAh3eMpWXDNvTLPArD/iX1X19f79TeFoBT9aFSaBKLAV51Sx1gQKtEO5KOIJ8YQMgbE1TZRA0yS6xR6xAxFgmSk+rKG58oTjGmqAFVqO+zCq1bQ4bSUdwPcPdMQEhlWmXkkkgBSPZ3RBoq9Sv+HxTsVB8QSQRUPAeaSBlSx3hjLiBAGQ4mN1yXSJmG2NOznCp+vq0pJKjNuJz/Pinjv8AvTMC33j1LT9+oJceDTmGj3P+FzTrU+oez4kpJKiCSi5FXi44xxfaVtm9dFyupM+IqEGAMA1iTGPvAmFr263STGhz/uzCSSrk77OVyeebnPtNr9FRj1q/kg/E+KSSSN8IKhm22NJHcSrFG2ud9t+UDINMkzGvd6pklbHs1RnOPUn+5du5pe9pJJDfmBJ1BJ0yBOURpBXfWW9ojLYJ0l0MOlouTc1cnZrUr0BVgWpp/wDE6S12yNId1CcwiNfxTJKaREKFPCmSTAaYXnX8VbY0Oo0xrD3nuJaB6tKSSz+VrGyE+jh6VUBd30UvPC1jc8L3Fp+h9UklyYaZzvJ+5xnHTTO2o2ENJMk95lWQYSSW09CLGkSkkgY2JMXJJIBA3WkBpcdBqqwvQOHZ9eaSSjY6CNcSNUB78Jz0lJJSQMDa7VMjMDiFSNXCMszrnxSSUkiDYZr5EmZ3SSSToVn/2Q==" id="159" name="Google Shape;159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UUEhQUFRUUFBQUFxUVFBQUFBQVFBQVFBQUFRUXHCYeFxkkGRQUHy8gJCcpLCwsFR4xNTAqNSYrLCkBCQoKDgwOGg8PGikcHxwpLCkpLCwpKSwsLCwpKSwsKSksKSksLCksKSwsLCwsKSksKSwtLCwpKSwsLCwpKSwpKf/AABEIALcBEwMBIgACEQEDEQH/xAAbAAABBQEBAAAAAAAAAAAAAAADAAECBAUGB//EAD0QAAEDAQYCCAMGBQUBAQAAAAEAAhEDBAUSITFBUWEGEyJxgZGhsRQywUJSYnLR8AcVI5LhgqKywvEzFv/EABoBAAIDAQEAAAAAAAAAAAAAAAABAgMEBQb/xAAsEQACAgICAQIDCAMAAAAAAAAAAQIRAyESMQRBUQVhcRMiMkKBkdHwI6Hx/9oADAMBAAIRAxEAPwDsqlhJ0yUWXe4blagRGrX2YkZXwTlEWJ8rbDFPAEqQzFFifxRBYitgNUalNDCjBdYHzM5JurO+a1XgDVZN52trN57siqpNFsIlW2VgwTMeKxLXfwzwyJEeJBj1lUr5vUvkTlPdMb/qVy143rE8ANPvE6eGvkqG7NSjSNy9ukU4RrDQ2O+M/RZf85rvAIcGgeZjbUcOKxfhy+HzIIzPMDtDlmNOYQ6VQGpoeHM5Hnz5JWS4nc3P0grNiXk8nSQfHOF2NgvfGM8l5PYhh+QkAHSfYHv1XT3ReD2ntRh48O8HTv8AdSUqK3E717XHQmEawUnD5jKpXbbwclu0qMhWwdlE40MHwovtSMbGhmwK7ZUQbaUqtcxkUX4AKPwCewK4tDuIUTbDxR3XbzQ/5VzS2Ir1b0jdDZexJyKsVLmlNTueCimJhaVuO4RxaVOnYQEb4YKxMVMr9cChvrAK38OFB1kBUrQqZWFoaiNqhS+BHBObME7QUwTqwVSveIarVSzKpWsnJJhsZlrxpwS0IVMFuyZ9U8FVvsnqiRtBSUA/kki5BSNABTa1DbVHFFa8KNhQVhRJQg8IjXBFkiYKi/NECZwACTY0jJvKrgbIcP05ribyrl85w3wE8PBb/SG04zlp7jYeOa5W9jhbnqdsjz18lz55bkdDHiqJg3vbxTEk4joB7AE7efuqF3WRlRrnPnPMiZLZkY51MHcbFV7ZZnVH4jk0aE9lvMzp5KLr0FOG0czuYOe0cwpKRJxLNWr1ZDIlp0iMMcWnfb070z2N1xAczHnmnEauIaTq2QR5bKlaag0AH+U+VkeNE6ttaCA0jLIECTtnpxWrddsccs/p++Sw6DM5GZO/Dzz9lv3XAB5H6fqnQjprqqOaeXDw0C9Eua0B7fP3XmVnteHyH79l01w20gjFvsrI6ZVNWju4CbAq1B0iQrDXLQmZmhyxLq08p8SlbEN1agWIiUIsYMMT4VMBKEWFEE0KcJ0WFA8KWBEhMixUgZYoFiMVGE7FQEtQy1WSFBwUlIVFZzUN1IcFZwKLgm5BxKvVDgkj4UkuQcTk2Wl3FW6dscqDCrDFntk9Ggy2FHp2w8PVUGFWGJWyVIvtvAqFtt8tjjl4b/p4oDVUtlTtgcB75/oqs03GBbignIq2vM93vsuXvsxm7PUwdInfv+q6q1kAE7DLyXG3rXxzwzk92UD2lcqTpnWxq0crbahqOkiY5ew2Q6dFw0bn7fotV9GBMZ/ZG/eq1SzmM/XNWrIS+yKL6Y3IHdiPgM/dVQ2TkIHHfzWlSu6TmkbPnlptzO57tlbGZVLGQsdHLThA57D6rSsY1/N7CESx2TLIab89yjU6MPPIA+o/QqbmVfZl+7Wy7EeYHtP08F0Nkfryz/X1hYd3ZeEeZ/fqtNlYNM/iA88voFOMtFM4naXNa5EHittrFxNz2uDB0Jj0ldPZ7ecInXQ94MH1C045WZZxo04ShUhb0/x4VtorLaUKsLaFMWwIsQfCmhQ+KCcVwgeh8KUJB4T4giwobClhUsSaUWOkNCiQplMUWKgZQ3IrlBykmRoCShuJRihvT5CoFiKSkknY6ONYVYplV2BWKazskWWI7FWY5WGFIYdqp0hirPPAt9m/orc5Ktc1MnrHH78f2qjNukaMGrZkdJKhxCk0xIL3O+4wGXO7/lA5k8CsE2fIdkx9lu54HPQDLVdbeV3Bzi45zGWUdmS2eMSTGklZ77INc547rnTjs6eOSUTCZd4AL6kA7n7LQNhy91VdZDUMxDdhueZW9XsIMF0mNJ0HOBkhmgHDlw2/yii1SOfq0x8rBijWNzwnQDn5SlZ7pJMu8hp3Sts0wFJkBWKPuQlL2I0LIAIhZwoy5/5g30E/8lrl2Sz7O2Huafvl3eCwAeoPkpFT9QtkodoDgS4+w9T/ALUG12mHEfiHsf0WjZ6WbjxDfqf+yxraP6wHEyfAKT0itbbOguOpiLR+No9Y+i7MBcp0ToS+eEu9wP8Al6LrlsxdWYcr3RGEymlCsKrIJKUJQgLIp8RShNCAJCqeKf4gqEJoQML8WVIW0qumhO2KkWvjym/mKqkKBT5MKRcN5oZvMKk5Bejkw4ovuvMKBvMLMegOCkpsjxRs/wAzaksMhMnzYcECDCjMBCkxGYFWA9JWWKNMBFbCRIm1SsrBTpTxLnf3GfaE2FRtr8LYAkARA5CAqMutmjDtUZ1tvMT8pjis914sccjC52/b4tfWtZSohjXOw9ZVnDJ0kDRchaumFoa8hzaZguBDRUbBaSCCTposahOe0b3KGPUj0qtVnLVQdkFi9H7f1zQ6HNJAlpMkEgEehC1a8hQ3F0y1VLoEWElGIVV9eM1VN5cXNbPFwHupX7Co0oJOSm2yAkGNFRZaqg0IcO8T4cVpWG2h2TsirINMpnFrosUqUCOXssK1j+q49zfWT7LqG0VkXldkOnmSpzi60VQkrN/ovSinO5HpstuVkXBRcGZiOyPcn9961oWrH+FGHJ+JksSWJRSVhAliSxKKSAHlKVFJADylKZNKBjykmlMSgBFQcpEqBKABuQXorkF6AAvQXozyguKYgaSUpIGBsdsa/RXmtWc1gblTGau2XFEuULBItNaUUCFVGKZnJWmnJFhQRtdWKjgAgUXAozo3VOU0YV2Yt5UcYILQ4eR/QrkrX0PpPcT1IJJklxGffGq7m0VQsi13gGLLy4+p0Yx5KqK90XE2mD2QCTJ1zMRuTsEe3WQK3YHuIxPgAiQJzHCeBQbc8TkU1NMjwdmDbbHIXH3r0Ze9gI6t75fjJ1h2HDhDx2SMMeK7w1wD2gYmJ2RnXa12eh4jIqamk9EHjvUjy27+jVobiLcbHdkNh4wkg5lwmCOXeuzuS0VYArshwykfKfFdCy7Y+0T4AqxSpgIk+T2CjwVLYSxVNFTv5/baJhoGJ3rA9FfFMDRc7XrurWmuBm0RSaNsQAYY/wBUqGWbUSXj4lKd+i/4dV0avDrWOiYaYk6zwWyqdzXYKFFrBrq78x1V+FrwqSguXZg8hweSTh16A1B0oxahunZWlAwJTynCeEARSTpQmIimUimhIYyZShNCYEColTIUCgATkF6O5BemIrvQHqxUQHBAgSSfCkgY2B2wHqiUaeLVIXkyYGas07SNgo0FoJSskblXKdLis2veBA7IlBbe1R2QZmot0SWzWNjaDM7ygWm0RKr2alVJlyhbsjBWbO3VmzxquinabWsodp+eitWlqxn0qtSphp5AHtP1jkBufZYl2dTVaNOvdQxY21HAxGRyjgRv4qhaGV9nN7zPsrzrnMZ2h39rPoFUq3fUA7NYHLRzcie8EQPNT4IFPW3YCj15aWVHAg75CB3ALdu6p2YOy5x1tq0//pTkcaZxehg+607utuJmIaHNNxUSFuTNwVkUEHvWN8TmrVnrypRmQyYzQGQJ4CfHb1T3Hc4a41IAGoAGriO04+M+azr6vIU2MBmXOnIxk3jluT6LdsF8UwxjXB1PE0OGPOQd8QWmGPk79jjZfiGLHKWJyp9P2/fo0k4UOtnQSOIRWhaCPfREhDe+EcsQX2ed0DooVr2aCiU7zad1N91NKAbpAOSALItMpOr8kLqC0ZIVnrvcSMMRuiwotMqzqEQPUWtO6nhTEMHJSmwpEwgBFDITdfySJKdhRByA9FcSq/WzsgAVQILyjvVZ7s0xEZSSlMgdFCjdr2nLRadnfGTlJrSUSnZAcyosSQUFO2qBsk+mRooizuJUSSDm2aASqlrovd37ZgeGahbreKbSA5uPwkeHFcled7VJME+JMqrI41TOR5HxdYsnDCuTXbvS+XzL1trOBwmWkagiCEay2kMEDdc43pK4dmo0VGj7L5MfldkW+BRm3xQObS5h+6/tN8HDPzlc50ujteN8Vx5kuf3X/fU3X9sGXQORVOoA3Qu8TOfiqtK2td8pB7iCo1mqStnWhlg1ot0qsjMBGs9RokZLPosJClVrtZm97W/mcG+6spyIc4xZdc4Eq1ZTGZMAZknIADUlYH/6CgNH4+TQT6mAql4X66o3C0YWcAZLu8/RNRUezF5fxLHijS2/Ya+byNor9iYlrWDTIGB4kknxXqYs+GkxuRwNa0giQYaAvP8AoNcpq1+tcOxSM/mfq0Du18uK9IaJBC6PjRdOT9Tz+BOblkl+YjZiIJZ2CNRHZ8W/sqy2qXDgRqOH6hUA3C5WrPVgwdDoforZRs2wSg9aQ9Ok+czkjvKk14UsIVBqspwZ1RQw8UXqQk2mih2DITQj4AnhMRXwpi1WIQn1gCgALmIPXHFCsmqnJ5IGByUXmEbfRO6kCiwozald3BCNQ8Fo1aWWSqVQQnYqKzigPVp1HKVSr4thKLCh0lVwO4FMlyHxNFjs1YphBYEemQgiHYFTvO8cPZb82/L/ACp2y19WydzkO9cPbr+/quaNBqdyd1TlyKCOF8U8ycf8GH8TVt+y/lmnWZimRn6rn7ya5nMc9lXvfpA9kBmmpKp2K+HVJDuGhznisbyJnC8fxMsI/aOqI2jP9FQrUJ04TErZst0utFVtNm53PygZuJPCJ9l6VZqFNjjRpNwBrWtxNADiBPzOiXHTU6lEMfPZ6Dw/HllVp0jw+s4jiP3qFFt7Vm6Vag/1E+69rt9ipOaGFjXNaA0BzQYAyEZZeELAtXQOx1NGlhkg4HnXXR87EK6OJ+jOq/GnhVp2eX1rzrO+arUI4Y3AeQVZtPPPXjuvTm/wwob1Kv8As8PsrRsnQGyMiaZf+d7j6NgeiuWGbKm5Ps8zu6i5zgGtLnHQAEk8Mhmu7uHoNUeQ6v8A02/cyxn6N8c+S7CxXfTpiKbGsHBrQ3zjVXg1Ww8aK3LZneBSdyJ2WyNpMDGNDWtGQH7zKlTd2pCJq3uUWarUaEqC1qeLTVCYJy8QnqVIMpyZzCGSQClawKxpu3hzT3iY858logLmek1bBUpumJaY72PB/wC5XS2SqHsa4aOAKzyqzL4meTy5MEvyu19H/HX7Ew5JtXinSgJHTHFYKWIIQhSBQBOVVtD42lHxqBklAgDagnMFEdXGwRYTEckUSsgYUTyU3BCBSBiLgVWqslHcwILqcJiRV6ozrkouCnaGwclSNXvSHRYwlJA+JSTAnKKxgVSnURLTahTpuf8AdaT47eqb1splNRTk/QzL1tmJ8DRmXjuuLvKjDi4azK38Rwjicz46+6y7e2JnfTw/9XLyS5OzxMc0smeWR/mZi1nhwzWdWYWHG3UGVo16KhQsuJ0HJsEnjA1jnt4qpHWxyUVfoehdAKbTZjXAzqvDZ3wNDcp/MTPHDyWvYrOevq1jMOAa2QRObi4gE6Hsx3cFHo82kyx0Gsa0M6troGkvGNx5mSc0S2XlsNFsTUVR63xcKjjjFLpALQMU9/GNOYQbLRLAS44nEkzpE7D08kGpbdk1K1cfLUKcZI0TizTo2ts4Sc+EHln6qyQsNuEOc4TLonPSBoJ21PiVo2G1YsjrqteOfoYc+NVyRdaERpQRUUg5XmMtUqmydozQAUZplACfogMqEIziqrnIoDA/iG13wgqM+anUaP8ATU7BPngVzoHef9FtF5lwGROpzkj1Vq9rP1tmqsiSWEgfib22+rQuHu+o5rWuaTiacXgf8gFZMv3Zp+6OT5mZ+Pljkj+vz+R62mWTc16mvTDtCMnDmtMOTR3ceSOWCnHpknKLQliTFyZMkXJw5BJzlQ66DqgC1iUTUVapbmt1KHTvBrtEAXMYQ3Hgol7d1F8QkMHVq5wmqHJN1nJDq1kxUNVdKp1BmntBLmkNMFU7NZiB2nElAyz1Q5JJYQkmFFehSwiG596zeldqLaGEnNx9B/lX6dodObSuY6XWvHVawbOa3xmT7qrPKofU5vnS44q99fz/AKFbrYKbROsCAsq32gkNcd55Jra/rbRgGgOZ4AalU77vFpLWs0aFzXtnnMGDcVW3tkKloEEqpdN5l9VzDqWuHdHa9gVQtFsXRXHdTaVPrnj+q5sZ/Zado4nLzhTSpbOlljDDjbktvS+p0PRO+Zo9S49ql2RzbMtP08FpV7UuFr1CypjpmCNDxHArUs9/h47XZd6eCXZ6b4f5sckFGWmbT66YWnhss9tpB3TmvCtTOm9mvStEDPdEsNcMJiSXOJkmcyfbTwhYLrWDOf0W90cu/GRUeMhmwHf8RHDgtGNOTpGfM441ykdGUg9TcENwXSaOImFa9Ep1IKqseikpEi5iBVWu2CotJRJkQVIiCZUghcLbbbTo1qlFwIwvIB/Ce0w+RC7epSI0XCfxAs4FRlTdzIPewx7Ob5LN5CfC/Yw+bgjmguXoy70e6Vtp2lrD8rsieZ0nxXfsvAHZeBsdJmV7H0YvAVrLTcfmAh3eMpWXDNvTLPArD/iX1X19f79TeFoBT9aFSaBKLAV51Sx1gQKtEO5KOIJ8YQMgbE1TZRA0yS6xR6xAxFgmSk+rKG58oTjGmqAFVqO+zCq1bQ4bSUdwPcPdMQEhlWmXkkkgBSPZ3RBoq9Sv+HxTsVB8QSQRUPAeaSBlSx3hjLiBAGQ4mN1yXSJmG2NOznCp+vq0pJKjNuJz/Pinjv8AvTMC33j1LT9+oJceDTmGj3P+FzTrU+oez4kpJKiCSi5FXi44xxfaVtm9dFyupM+IqEGAMA1iTGPvAmFr263STGhz/uzCSSrk77OVyeebnPtNr9FRj1q/kg/E+KSSSN8IKhm22NJHcSrFG2ud9t+UDINMkzGvd6pklbHs1RnOPUn+5du5pe9pJJDfmBJ1BJ0yBOURpBXfWW9ojLYJ0l0MOlouTc1cnZrUr0BVgWpp/wDE6S12yNId1CcwiNfxTJKaREKFPCmSTAaYXnX8VbY0Oo0xrD3nuJaB6tKSSz+VrGyE+jh6VUBd30UvPC1jc8L3Fp+h9UklyYaZzvJ+5xnHTTO2o2ENJMk95lWQYSSW09CLGkSkkgY2JMXJJIBA3WkBpcdBqqwvQOHZ9eaSSjY6CNcSNUB78Jz0lJJSQMDa7VMjMDiFSNXCMszrnxSSUkiDYZr5EmZ3SSSToVn/2Q==" id="160" name="Google Shape;160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hQSEBUUEhQUFRUUFBQUFxUVFBQUFBQVFBQVFBQUFRUXHCYeFxkkGRQUHy8gJCcpLCwsFR4xNTAqNSYrLCkBCQoKDgwOGg8PGikcHxwpLCkpLCwpKSwsLCwpKSwsKSksKSksLCksKSwsLCwsKSksKSwtLCwpKSwsLCwpKSwpKf/AABEIALcBEwMBIgACEQEDEQH/xAAbAAABBQEBAAAAAAAAAAAAAAADAAECBAUGB//EAD0QAAEDAQYCCAMGBQUBAQAAAAEAAhEDBAUSITFBUWEGEyJxgZGhsRQywUJSYnLR8AcVI5LhgqKywvEzFv/EABoBAAIDAQEAAAAAAAAAAAAAAAABAgMEBQb/xAAsEQACAgICAQIDCAMAAAAAAAAAAQIRAyESMQRBUQVhcRMiMkKBkdHwI6Hx/9oADAMBAAIRAxEAPwDsqlhJ0yUWXe4blagRGrX2YkZXwTlEWJ8rbDFPAEqQzFFifxRBYitgNUalNDCjBdYHzM5JurO+a1XgDVZN52trN57siqpNFsIlW2VgwTMeKxLXfwzwyJEeJBj1lUr5vUvkTlPdMb/qVy143rE8ANPvE6eGvkqG7NSjSNy9ukU4RrDQ2O+M/RZf85rvAIcGgeZjbUcOKxfhy+HzIIzPMDtDlmNOYQ6VQGpoeHM5Hnz5JWS4nc3P0grNiXk8nSQfHOF2NgvfGM8l5PYhh+QkAHSfYHv1XT3ReD2ntRh48O8HTv8AdSUqK3E717XHQmEawUnD5jKpXbbwclu0qMhWwdlE40MHwovtSMbGhmwK7ZUQbaUqtcxkUX4AKPwCewK4tDuIUTbDxR3XbzQ/5VzS2Ir1b0jdDZexJyKsVLmlNTueCimJhaVuO4RxaVOnYQEb4YKxMVMr9cChvrAK38OFB1kBUrQqZWFoaiNqhS+BHBObME7QUwTqwVSveIarVSzKpWsnJJhsZlrxpwS0IVMFuyZ9U8FVvsnqiRtBSUA/kki5BSNABTa1DbVHFFa8KNhQVhRJQg8IjXBFkiYKi/NECZwACTY0jJvKrgbIcP05ribyrl85w3wE8PBb/SG04zlp7jYeOa5W9jhbnqdsjz18lz55bkdDHiqJg3vbxTEk4joB7AE7efuqF3WRlRrnPnPMiZLZkY51MHcbFV7ZZnVH4jk0aE9lvMzp5KLr0FOG0czuYOe0cwpKRJxLNWr1ZDIlp0iMMcWnfb070z2N1xAczHnmnEauIaTq2QR5bKlaag0AH+U+VkeNE6ttaCA0jLIECTtnpxWrddsccs/p++Sw6DM5GZO/Dzz9lv3XAB5H6fqnQjprqqOaeXDw0C9Eua0B7fP3XmVnteHyH79l01w20gjFvsrI6ZVNWju4CbAq1B0iQrDXLQmZmhyxLq08p8SlbEN1agWIiUIsYMMT4VMBKEWFEE0KcJ0WFA8KWBEhMixUgZYoFiMVGE7FQEtQy1WSFBwUlIVFZzUN1IcFZwKLgm5BxKvVDgkj4UkuQcTk2Wl3FW6dscqDCrDFntk9Ggy2FHp2w8PVUGFWGJWyVIvtvAqFtt8tjjl4b/p4oDVUtlTtgcB75/oqs03GBbignIq2vM93vsuXvsxm7PUwdInfv+q6q1kAE7DLyXG3rXxzwzk92UD2lcqTpnWxq0crbahqOkiY5ew2Q6dFw0bn7fotV9GBMZ/ZG/eq1SzmM/XNWrIS+yKL6Y3IHdiPgM/dVQ2TkIHHfzWlSu6TmkbPnlptzO57tlbGZVLGQsdHLThA57D6rSsY1/N7CESx2TLIab89yjU6MPPIA+o/QqbmVfZl+7Wy7EeYHtP08F0Nkfryz/X1hYd3ZeEeZ/fqtNlYNM/iA88voFOMtFM4naXNa5EHittrFxNz2uDB0Jj0ldPZ7ecInXQ94MH1C045WZZxo04ShUhb0/x4VtorLaUKsLaFMWwIsQfCmhQ+KCcVwgeh8KUJB4T4giwobClhUsSaUWOkNCiQplMUWKgZQ3IrlBykmRoCShuJRihvT5CoFiKSkknY6ONYVYplV2BWKazskWWI7FWY5WGFIYdqp0hirPPAt9m/orc5Ktc1MnrHH78f2qjNukaMGrZkdJKhxCk0xIL3O+4wGXO7/lA5k8CsE2fIdkx9lu54HPQDLVdbeV3Bzi45zGWUdmS2eMSTGklZ77INc547rnTjs6eOSUTCZd4AL6kA7n7LQNhy91VdZDUMxDdhueZW9XsIMF0mNJ0HOBkhmgHDlw2/yii1SOfq0x8rBijWNzwnQDn5SlZ7pJMu8hp3Sts0wFJkBWKPuQlL2I0LIAIhZwoy5/5g30E/8lrl2Sz7O2Huafvl3eCwAeoPkpFT9QtkodoDgS4+w9T/ALUG12mHEfiHsf0WjZ6WbjxDfqf+yxraP6wHEyfAKT0itbbOguOpiLR+No9Y+i7MBcp0ToS+eEu9wP8Al6LrlsxdWYcr3RGEymlCsKrIJKUJQgLIp8RShNCAJCqeKf4gqEJoQML8WVIW0qumhO2KkWvjym/mKqkKBT5MKRcN5oZvMKk5Bejkw4ovuvMKBvMLMegOCkpsjxRs/wAzaksMhMnzYcECDCjMBCkxGYFWA9JWWKNMBFbCRIm1SsrBTpTxLnf3GfaE2FRtr8LYAkARA5CAqMutmjDtUZ1tvMT8pjis914sccjC52/b4tfWtZSohjXOw9ZVnDJ0kDRchaumFoa8hzaZguBDRUbBaSCCTposahOe0b3KGPUj0qtVnLVQdkFi9H7f1zQ6HNJAlpMkEgEehC1a8hQ3F0y1VLoEWElGIVV9eM1VN5cXNbPFwHupX7Co0oJOSm2yAkGNFRZaqg0IcO8T4cVpWG2h2TsirINMpnFrosUqUCOXssK1j+q49zfWT7LqG0VkXldkOnmSpzi60VQkrN/ovSinO5HpstuVkXBRcGZiOyPcn9961oWrH+FGHJ+JksSWJRSVhAliSxKKSAHlKVFJADylKZNKBjykmlMSgBFQcpEqBKABuQXorkF6AAvQXozyguKYgaSUpIGBsdsa/RXmtWc1gblTGau2XFEuULBItNaUUCFVGKZnJWmnJFhQRtdWKjgAgUXAozo3VOU0YV2Yt5UcYILQ4eR/QrkrX0PpPcT1IJJklxGffGq7m0VQsi13gGLLy4+p0Yx5KqK90XE2mD2QCTJ1zMRuTsEe3WQK3YHuIxPgAiQJzHCeBQbc8TkU1NMjwdmDbbHIXH3r0Ze9gI6t75fjJ1h2HDhDx2SMMeK7w1wD2gYmJ2RnXa12eh4jIqamk9EHjvUjy27+jVobiLcbHdkNh4wkg5lwmCOXeuzuS0VYArshwykfKfFdCy7Y+0T4AqxSpgIk+T2CjwVLYSxVNFTv5/baJhoGJ3rA9FfFMDRc7XrurWmuBm0RSaNsQAYY/wBUqGWbUSXj4lKd+i/4dV0avDrWOiYaYk6zwWyqdzXYKFFrBrq78x1V+FrwqSguXZg8hweSTh16A1B0oxahunZWlAwJTynCeEARSTpQmIimUimhIYyZShNCYEColTIUCgATkF6O5BemIrvQHqxUQHBAgSSfCkgY2B2wHqiUaeLVIXkyYGas07SNgo0FoJSskblXKdLis2veBA7IlBbe1R2QZmot0SWzWNjaDM7ygWm0RKr2alVJlyhbsjBWbO3VmzxquinabWsodp+eitWlqxn0qtSphp5AHtP1jkBufZYl2dTVaNOvdQxY21HAxGRyjgRv4qhaGV9nN7zPsrzrnMZ2h39rPoFUq3fUA7NYHLRzcie8EQPNT4IFPW3YCj15aWVHAg75CB3ALdu6p2YOy5x1tq0//pTkcaZxehg+607utuJmIaHNNxUSFuTNwVkUEHvWN8TmrVnrypRmQyYzQGQJ4CfHb1T3Hc4a41IAGoAGriO04+M+azr6vIU2MBmXOnIxk3jluT6LdsF8UwxjXB1PE0OGPOQd8QWmGPk79jjZfiGLHKWJyp9P2/fo0k4UOtnQSOIRWhaCPfREhDe+EcsQX2ed0DooVr2aCiU7zad1N91NKAbpAOSALItMpOr8kLqC0ZIVnrvcSMMRuiwotMqzqEQPUWtO6nhTEMHJSmwpEwgBFDITdfySJKdhRByA9FcSq/WzsgAVQILyjvVZ7s0xEZSSlMgdFCjdr2nLRadnfGTlJrSUSnZAcyosSQUFO2qBsk+mRooizuJUSSDm2aASqlrovd37ZgeGahbreKbSA5uPwkeHFcled7VJME+JMqrI41TOR5HxdYsnDCuTXbvS+XzL1trOBwmWkagiCEay2kMEDdc43pK4dmo0VGj7L5MfldkW+BRm3xQObS5h+6/tN8HDPzlc50ujteN8Vx5kuf3X/fU3X9sGXQORVOoA3Qu8TOfiqtK2td8pB7iCo1mqStnWhlg1ot0qsjMBGs9RokZLPosJClVrtZm97W/mcG+6spyIc4xZdc4Eq1ZTGZMAZknIADUlYH/6CgNH4+TQT6mAql4X66o3C0YWcAZLu8/RNRUezF5fxLHijS2/Ya+byNor9iYlrWDTIGB4kknxXqYs+GkxuRwNa0giQYaAvP8AoNcpq1+tcOxSM/mfq0Du18uK9IaJBC6PjRdOT9Tz+BOblkl+YjZiIJZ2CNRHZ8W/sqy2qXDgRqOH6hUA3C5WrPVgwdDoforZRs2wSg9aQ9Ok+czkjvKk14UsIVBqspwZ1RQw8UXqQk2mih2DITQj4AnhMRXwpi1WIQn1gCgALmIPXHFCsmqnJ5IGByUXmEbfRO6kCiwozald3BCNQ8Fo1aWWSqVQQnYqKzigPVp1HKVSr4thKLCh0lVwO4FMlyHxNFjs1YphBYEemQgiHYFTvO8cPZb82/L/ACp2y19WydzkO9cPbr+/quaNBqdyd1TlyKCOF8U8ycf8GH8TVt+y/lmnWZimRn6rn7ya5nMc9lXvfpA9kBmmpKp2K+HVJDuGhznisbyJnC8fxMsI/aOqI2jP9FQrUJ04TErZst0utFVtNm53PygZuJPCJ9l6VZqFNjjRpNwBrWtxNADiBPzOiXHTU6lEMfPZ6Dw/HllVp0jw+s4jiP3qFFt7Vm6Vag/1E+69rt9ipOaGFjXNaA0BzQYAyEZZeELAtXQOx1NGlhkg4HnXXR87EK6OJ+jOq/GnhVp2eX1rzrO+arUI4Y3AeQVZtPPPXjuvTm/wwob1Kv8As8PsrRsnQGyMiaZf+d7j6NgeiuWGbKm5Ps8zu6i5zgGtLnHQAEk8Mhmu7uHoNUeQ6v8A02/cyxn6N8c+S7CxXfTpiKbGsHBrQ3zjVXg1Ww8aK3LZneBSdyJ2WyNpMDGNDWtGQH7zKlTd2pCJq3uUWarUaEqC1qeLTVCYJy8QnqVIMpyZzCGSQClawKxpu3hzT3iY858logLmek1bBUpumJaY72PB/wC5XS2SqHsa4aOAKzyqzL4meTy5MEvyu19H/HX7Ew5JtXinSgJHTHFYKWIIQhSBQBOVVtD42lHxqBklAgDagnMFEdXGwRYTEckUSsgYUTyU3BCBSBiLgVWqslHcwILqcJiRV6ozrkouCnaGwclSNXvSHRYwlJA+JSTAnKKxgVSnURLTahTpuf8AdaT47eqb1splNRTk/QzL1tmJ8DRmXjuuLvKjDi4azK38Rwjicz46+6y7e2JnfTw/9XLyS5OzxMc0smeWR/mZi1nhwzWdWYWHG3UGVo16KhQsuJ0HJsEnjA1jnt4qpHWxyUVfoehdAKbTZjXAzqvDZ3wNDcp/MTPHDyWvYrOevq1jMOAa2QRObi4gE6Hsx3cFHo82kyx0Gsa0M6troGkvGNx5mSc0S2XlsNFsTUVR63xcKjjjFLpALQMU9/GNOYQbLRLAS44nEkzpE7D08kGpbdk1K1cfLUKcZI0TizTo2ts4Sc+EHln6qyQsNuEOc4TLonPSBoJ21PiVo2G1YsjrqteOfoYc+NVyRdaERpQRUUg5XmMtUqmydozQAUZplACfogMqEIziqrnIoDA/iG13wgqM+anUaP8ATU7BPngVzoHef9FtF5lwGROpzkj1Vq9rP1tmqsiSWEgfib22+rQuHu+o5rWuaTiacXgf8gFZMv3Zp+6OT5mZ+Pljkj+vz+R62mWTc16mvTDtCMnDmtMOTR3ceSOWCnHpknKLQliTFyZMkXJw5BJzlQ66DqgC1iUTUVapbmt1KHTvBrtEAXMYQ3Hgol7d1F8QkMHVq5wmqHJN1nJDq1kxUNVdKp1BmntBLmkNMFU7NZiB2nElAyz1Q5JJYQkmFFehSwiG596zeldqLaGEnNx9B/lX6dodObSuY6XWvHVawbOa3xmT7qrPKofU5vnS44q99fz/AKFbrYKbROsCAsq32gkNcd55Jra/rbRgGgOZ4AalU77vFpLWs0aFzXtnnMGDcVW3tkKloEEqpdN5l9VzDqWuHdHa9gVQtFsXRXHdTaVPrnj+q5sZ/Zado4nLzhTSpbOlljDDjbktvS+p0PRO+Zo9S49ql2RzbMtP08FpV7UuFr1CypjpmCNDxHArUs9/h47XZd6eCXZ6b4f5sckFGWmbT66YWnhss9tpB3TmvCtTOm9mvStEDPdEsNcMJiSXOJkmcyfbTwhYLrWDOf0W90cu/GRUeMhmwHf8RHDgtGNOTpGfM441ykdGUg9TcENwXSaOImFa9Ep1IKqseikpEi5iBVWu2CotJRJkQVIiCZUghcLbbbTo1qlFwIwvIB/Ce0w+RC7epSI0XCfxAs4FRlTdzIPewx7Ob5LN5CfC/Yw+bgjmguXoy70e6Vtp2lrD8rsieZ0nxXfsvAHZeBsdJmV7H0YvAVrLTcfmAh3eMpWXDNvTLPArD/iX1X19f79TeFoBT9aFSaBKLAV51Sx1gQKtEO5KOIJ8YQMgbE1TZRA0yS6xR6xAxFgmSk+rKG58oTjGmqAFVqO+zCq1bQ4bSUdwPcPdMQEhlWmXkkkgBSPZ3RBoq9Sv+HxTsVB8QSQRUPAeaSBlSx3hjLiBAGQ4mN1yXSJmG2NOznCp+vq0pJKjNuJz/Pinjv8AvTMC33j1LT9+oJceDTmGj3P+FzTrU+oez4kpJKiCSi5FXi44xxfaVtm9dFyupM+IqEGAMA1iTGPvAmFr263STGhz/uzCSSrk77OVyeebnPtNr9FRj1q/kg/E+KSSSN8IKhm22NJHcSrFG2ud9t+UDINMkzGvd6pklbHs1RnOPUn+5du5pe9pJJDfmBJ1BJ0yBOURpBXfWW9ojLYJ0l0MOlouTc1cnZrUr0BVgWpp/wDE6S12yNId1CcwiNfxTJKaREKFPCmSTAaYXnX8VbY0Oo0xrD3nuJaB6tKSSz+VrGyE+jh6VUBd30UvPC1jc8L3Fp+h9UklyYaZzvJ+5xnHTTO2o2ENJMk95lWQYSSW09CLGkSkkgY2JMXJJIBA3WkBpcdBqqwvQOHZ9eaSSjY6CNcSNUB78Jz0lJJSQMDa7VMjMDiFSNXCMszrnxSSUkiDYZr5EmZ3SSSToVn/2Q==" id="161" name="Google Shape;161;p1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Anne\Desktop\download.jpg" id="162" name="Google Shape;16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32026" y="632750"/>
            <a:ext cx="5685125" cy="378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9"/>
          <p:cNvSpPr txBox="1"/>
          <p:nvPr>
            <p:ph type="ctrTitle"/>
          </p:nvPr>
        </p:nvSpPr>
        <p:spPr>
          <a:xfrm>
            <a:off x="71375" y="2937075"/>
            <a:ext cx="8588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Jacques Francois Shadow"/>
              <a:buNone/>
            </a:pPr>
            <a:r>
              <a:rPr b="1" lang="en-US" sz="4860">
                <a:latin typeface="Quicksand"/>
                <a:ea typeface="Quicksand"/>
                <a:cs typeface="Quicksand"/>
                <a:sym typeface="Quicksand"/>
              </a:rPr>
              <a:t>Being </a:t>
            </a:r>
            <a:r>
              <a:rPr b="1" lang="en-US" sz="6569">
                <a:latin typeface="Quicksand"/>
                <a:ea typeface="Quicksand"/>
                <a:cs typeface="Quicksand"/>
                <a:sym typeface="Quicksand"/>
              </a:rPr>
              <a:t>humble</a:t>
            </a:r>
            <a:r>
              <a:rPr b="1" lang="en-US" sz="4860">
                <a:latin typeface="Quicksand"/>
                <a:ea typeface="Quicksand"/>
                <a:cs typeface="Quicksand"/>
                <a:sym typeface="Quicksand"/>
              </a:rPr>
              <a:t> is appreciating others.</a:t>
            </a:r>
            <a:endParaRPr b="1" sz="54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70" name="Google Shape;170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71" name="Google Shape;171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72" name="Google Shape;172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73" name="Google Shape;173;p1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1400" y="447745"/>
            <a:ext cx="4835426" cy="3626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>
            <p:ph type="ctrTitle"/>
          </p:nvPr>
        </p:nvSpPr>
        <p:spPr>
          <a:xfrm>
            <a:off x="4762000" y="542075"/>
            <a:ext cx="46482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60"/>
              <a:buFont typeface="Jacques Francois Shadow"/>
              <a:buNone/>
            </a:pPr>
            <a:r>
              <a:rPr b="1" lang="en-US" sz="4860">
                <a:latin typeface="Quicksand"/>
                <a:ea typeface="Quicksand"/>
                <a:cs typeface="Quicksand"/>
                <a:sym typeface="Quicksand"/>
              </a:rPr>
              <a:t>What do you think this quote means?</a:t>
            </a:r>
            <a:br>
              <a:rPr b="1" lang="en-US" sz="4860">
                <a:latin typeface="Quicksand"/>
                <a:ea typeface="Quicksand"/>
                <a:cs typeface="Quicksand"/>
                <a:sym typeface="Quicksand"/>
              </a:rPr>
            </a:br>
            <a:br>
              <a:rPr b="1" lang="en-US" sz="5400">
                <a:latin typeface="Jacques Francois Shadow"/>
                <a:ea typeface="Jacques Francois Shadow"/>
                <a:cs typeface="Jacques Francois Shadow"/>
                <a:sym typeface="Jacques Francois Shadow"/>
              </a:rPr>
            </a:br>
            <a:endParaRPr b="1" sz="5400">
              <a:latin typeface="Jacques Francois Shadow"/>
              <a:ea typeface="Jacques Francois Shadow"/>
              <a:cs typeface="Jacques Francois Shadow"/>
              <a:sym typeface="Jacques Francois Shadow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82" name="Google Shape;182;p2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83" name="Google Shape;183;p2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84" name="Google Shape;184;p2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data:image/jpeg;base64,/9j/4AAQSkZJRgABAQAAAQABAAD/2wCEAAkGBxEQDw8PDxITEA8PDQwNDQ8QFBASDw8NFBEWFhQRFBQYHCggGBolHBQUITEhJSkrLi4uFx8zODMsNygtLisBCgoKDg0OFA8QGiwfHBwsLCwsLCwtLCwsLDcsLCwsNywsLCwsLCwsLCwsLCwsLDcsLDcsKywsKywsLCwrKywrK//AABEIALEBHAMBIgACEQEDEQH/xAAbAAACAwEBAQAAAAAAAAAAAAACAwABBAUGB//EADYQAAIBAgQDBgYBAwQDAAAAAAABAgNRBBETYRIUQQVScZGh8BUhMWKBseHB0fEiMkKSU3Ki/8QAGgEAAwEBAQEAAAAAAAAAAAAAAQIDAAQGBf/EACMRAAIBBAIDAQEBAQAAAAAAAAABAgMRElETQQQxYRQhBSL/2gAMAwEAAhEDEQA/APo0qkrlKs7mJqexapyuc7b0GyNyrO4WtuYVRldBqjK69Tf9aN/NmvW3Jr7mVUXdBKjuK1PQbx2adctVmZ1T3/QSp7iuM9BvEfrvYvX8BGn7zCUELjUDeA3X8C9cVwIvhVhsagMoBuuVrFfKxM9heCq+zckEXrE1SZ7EzQPy1H2bmhompsTjJxLYr5B/FPZueOiOaKdREyQMor2xl4kl2DniTUQEqoMox3FSUR140l2DmRKmIS6sQ8YrsKUYgOnHYrHx/orq/Cc2r+gLxCfX0KlSiJnFe0inBbsTk+DJST/wLbQp7AuTGULdgyGOSsC5KwvUYLrSshr2Ba5cqi7rFTrLuh677pTrXiMq1ujOmZ5VY930FtxsjRKpGwmdSNisay0TdNimogOKClOAPFG5VVYiODO+sRug413c42UrsOPFdnwf2fD6n5vp2VWdw1UdzjriuxkeK7N+16N+VbOvGT7yGKT7yORFu78hik7sP7XoH5vp1lLdBqRy4Se5og5bjR8lvoR0EuzemEpGWOYazKqq9COmtmjiL4mJUmEplFK/QjiMzZf4F6paqjoUPIrhK1CagUAnAThRTqAuYwA+FF5K4rN3K4ncNgDHCILoQYOcicUvbNZmuC8LAF4WIfzKaDizXQp4aILoRH8PgVpboZL6LkI0IFOlCxo0gXAOKBmZ3RhYCWHhY0uOzJ8g4IHIZHhoEeDjc0uUQdWAeM3KY5YNASwUdjfrQuinNdDcRuZHLn2fF9BMuyo2OpOvkZp1k318xlSkbnic9YxX/RbxiuvNGb4XIOPZEmeYwR929h3PK69CLtBXAXYr3GU+x2ug6pRFcxkMXn1Y6NYlLs5roPjhJWCqcRHNgwry6GmFWVyo0HYdGm7FoRiiUpMkakrhqbuy4xdgkmdCsSdylNhKTLSYSQ6FB43ZFajshhPkMmxWL1XYmuNSiWlGxRNitCdcF12alGNi1TVh0xWYZYiVhTxbsdXSjZCamHjZDqSEaOdzpOdGVMChTwP/AKlliSbYSxWxTruxXKy28ypUWuqGsgXZeqwozdzHUcl9Mn4ZCHi5L6pj43EudZSlcGc5rrmcz4m7AS7RZlTZnI6TxU10fkKnjL/1MPxBiZ41sdUxbmqpjlczSxqEyxGf1S9BTmn0KKIpoeIjcixK72XmZHGLK0oj2FsbXivvFuv9yMroorRDZAsepp8I+LVhccTHYNYlbHmIwij7spyGqewyM33fQQsUrhrFK5VRRNyY/ilYvOVjPzauXzaHUGLkaf8AXZF5S2MyxqJzwypyFyRrUZbeRah4eRj58rnhuKQM0b1TL0kc548XLtBhVKQM0dR00U4o5XxB3BeOdxlSYHM6+SsU5pHHljHcB4jPqOqYrkdaeIsL5k5eorlSa2HUEK5HVeJ3AlX+45EnuDJ7jKkhHNnV1F3ynJd5HHc1ciqq43GDM31fFP8AJhrVZrPIirRv+ypSpvqhlEFzBWryX1M1TFs6cow2FSpQ2HRrnMeMYt4l2XmdKpQhZeRnlTj7Q90b2Y+Zlb1BeJdmanTiC4Log5INjLzDLWKfvM06exTpbL0NlEOLErGMJYz3kSVH7V6C5YfPo15hyQuDGc37+ZObM7w73B0XdjJoRwZ1ljpXLWOlc4+ut/Mmtszzlj7J24Y53HRxbucKFbYbDEFY32Tklo7axTuGsT9xx41Mx1NeJVRb7EbWjr06if1kOyXeOXTSsOTjbIooE3I3cK7wM8l/yRlyj7ZfDEdRFuG/FeoLz/wA4q5a8SigK5FrOzLyYLnuXqO4eMXkKzZWcrhceZWaG4/oOT4TUlcjqyJnEtRpv6mwBn8FyqysLdRs1adO5elSuGxsjC/yCzo6NPbzRWlDb0Nb6DJaObLOxFnY6mUFYtSgg2YMlo5sY7egShsdSNansGqtJ/XI1pAyicl011zXgy40qfVz9DqTdJ/wKbgvoazNkjI8JTa/3P8AK/sY8RQiv9rXqdWWLirnOxcoS+eWW6S9RlFmyMMs1/APMZXHOmu8Zais/wBDqD2HNDOcSuRY5GWTfVC3JWNgjZnRji4W/YXMU7M5WaKzF4UNys08KB4Ym2WD/PmCsIrHwI1YPs+s6ctGTKJFNGzl7IiwsuiOiNSmSlCYmFWyGwqu+Q2PZ03sWuy5X/Z0qcX6RFxfZFU3CVZXCXZrXVBLCJdR7iFKuunzL5nYYqUboklFdUFJ6NdGeeKdhLxMrj6rjcztItGL0I2iuYn3ia87lJ7F8Ww2MhbxLVae3mGqs9vMXx7E1nZGwka8RynO/kmXxO7E8w7Fa7sNixbo0cT3Lz8TK8S7A8y7DKEhG0a+MXOr4iOYdi+NP6ofBk3NDFVT6/sjnuxOUev9QlSi/ow4AzDc92LdZ9GHyy7wLw1mbA3Ii1ipLr6lPFO/qLlSaBdOVjYBU0G8RmA6ivl5gum7AOmxcWMpIZ4SRTUrp/kS4sFsFmG6GNsrjYnULVXYwRjqKyBc1YrW2KdWNjW+GuepbQuWRsWDvkR4ZKx4iNVHpnE57z6IOHHZI2qCVhkZRXVF15DXoR0kZYqYxUpGhVIXGKvHcdeZNeiboIy8s3cjwT3N0a66Jh8wvbHXnVuib8eBypdnbMVLs2VmdiddbebFTrffHzH/AH+QhfzUzlPslu5F2O7vyNksVuLeMGj/AKPkCvxKYldkXzLXZS3Hxxm7Gczu/QtH/RrbJvxIaM67KL+Fe8h/Mk5l+8yq8+oxH4sRHwr3kC+y/eRqWIl7bDVeXtlV5kxX48TA+y17RPhcfu8jorESL5iXtDry57EdCOjm/C4/d5F/DI/d5M6PMP2gXWKLyJvsm6MV0c/4fDfyIsHBdPQ2uu9hcsRsiiqzfYnHHQhUIWC0Id3yC11Ymuhs57BhHQDw0Ht5lchF/R5/kbzC95FOrH3/AAHknsXjjoyVOzVv+cxMuzUdDXXR+v8AcjxPv5MdVJbEcVo5FTs7x8xEuznc7rxCdhVSpHupb/Mqqj7EaOHLBSuhUsK0dqbQieXVFF/RcmjkulkC4nSlTj7YiUFuGyNmzsSxt5C3jI9ZNnGdUHVPDqkj11zsc5Cz/LJz6sjkKqXrO4yh8Bc6nxGyXkX8Rlv+jl6rv6l6u/qhsHoF47Onzru/Mvmnc5qre8wtXY3FLRs4nSVfcZCqjlqo7foZGb2NxSBlE6fy3J8rGCMncZHxXoDCWwXRrSj7Y2PD7ZiWXeRHwr/mNGL2JJo3OrFE5mJzJSj3swOKNzoimiDsdV4pXFyxaucyUlcBpb+Z0Qvok7HU5pXZTr/czmcO/wCgknf0/k6YtkmkdDX3fqVqO5hzl3l+UT53j55FVIm4mzidynNmL599flr+pTg7p+Eo/wBGUU0vaFcfpsdRla25iakurIpPq/QZTixXFmx1itX8eBk1PHyL4n0GyWhXFmrVV35Ec1/gxtysA5zsMpIRxZv4lcjyuzBzMusQ1ivtaKJiWNfyuwJbMyyqZ3Ezk90OmK0aZ5rpn4CJVNmKlN3YGpv+yqaJtNC89y01c52uytVnk+M9JyHT1Ik1Uc1VGXqMOH02Xw6Ooi9RHPU2GmHH6a/w6EaoSqbnP4veZeobFbNd6OjqLvMmruzAqpeqzWjs15aN2vuy1XW5h4vEvPxBeOxsZPo6Crhqu7L0OcpBqohXP6bib6Ojrvb0LTk7ehz9UmoDkezcJ0NGT6pflBPAzv6o5uqTXYVXmvTA6CfRvlg5bipYaW5l5t3JzsrjLyquxH48TVoy3ZTpyXRmdY+Vwo9pSuMvMqivxkNydmWpO37Bj2lIZHtF9UvJFF5tTtE34yL1nYJVrxK59dYryIsXHur1Krzn3Em/HfRersyavv5gyrwt+wdWFvUrHzY9om6Ehmr9ufmU667v7Bc4Wa/LB4o7+ZaPl02SdGYevsR1lYHij3f/AK/gn+iz/wC38FVXpk3CRNWNiccH1LcaXcl/2/gpU6XVT81/Yoq8BHCQEoro/Ji2h7w9G815f2BeDp/+SRVVobEcJaPO8SL4kZPmEszzmP0+8pfDTxFpiIjIt2BZjZIamGosXGTsMU2BxkMpxDUA1Fbi0wlEXCT7HVSC6D+RfEgVEJRYOJh5ol8ZaZSgwlTYOM3KEkEoFKm7hKLA4hzCUVcJQVwUty81cRx+jZ/Cae5Tosme5WoK09hyWgXSYPASpMXxMZRYrmhiWwa8BCkMjMfETJDk1YLNbClPYjkMroV2Y7JbEaQnMjmUjOWicoR2NzQEmheZbludEZ7iQlBbJxFOoyn4ori8C6wfuJF3XpharLVZgcRE0VUKT+E25DeYZTxQvNFNorGlHpk3JjOZL5hWfmIyRTiWVNEnI5MYjIwAiGmfLxgd+UhigMjEXFjFIT+aGV9hqIxQFRkNi/ED+DoNQCUWVFhqRNuWyqUdE4WThdw1nctZ3EcpbGSiAo7hcO4WTK0xMpD2iVlv+inlctw3Ft7ryBdsNkg/lcpxFSqtdfQW67HSehG1se4EUBDqMvVYcL9AzS7NHAWoePoZtR+0XGpI2KBkzRplaTBVSQcaz8RlTTFc7A/Oxf4C4/EHh3HVF9CuquweMHUGOO4t0E/4HVOQjmglIqbFull1Ak9ykYVOicpwC40T6imyvmdEYVNEXKI7hJmLi2XxFoxkuiTcdh8ROMHiRZRW7QtvpTkVn4hcKK4SixEakc6AwhD5MvR3R9jIhwIQgy6HRCiQhGZaIZEWQnEqwojGQhQQEkiEFYyB6fgUyEHiTkKkB1IQsvRGXsdEohDS9AQ9/RAIhDnOgtD4kIVRGRso/RD4fX8EIWp9kpA1Pr5GHtD+pRDro9EahkgIqfUhDth7OWfoEshCiFCLZCDomAOofQhBKvoen7GTBZCEyjP/2Q==" id="185" name="Google Shape;185;p20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94600"/>
            <a:ext cx="4648200" cy="3995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