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__FZYqpwMO-I/SutakWrIHbI/AAAAAAAAASc/QPxBvF5jm6w/s200/Red%2520Ribbon.jp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" y="0"/>
            <a:ext cx="9137074" cy="6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type="ctrTitle"/>
          </p:nvPr>
        </p:nvSpPr>
        <p:spPr>
          <a:xfrm>
            <a:off x="-228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-US" sz="10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hinder: </a:t>
            </a: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verb</a:t>
            </a:r>
            <a:endParaRPr b="0" i="0" sz="6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457200" y="2545773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8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definition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cause 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difficulty in</a:t>
            </a:r>
            <a:endParaRPr b="0" i="0" sz="5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ttp://www.businessesgrow.com/wp-content/uploads/2011/06/keep-out.jpg"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5463" y="2743199"/>
            <a:ext cx="4035137" cy="302635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4575463" y="2743200"/>
            <a:ext cx="4035137" cy="3026352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__FZYqpwMO-I/SutakWrIHbI/AAAAAAAAASc/QPxBvF5jm6w/s200/Red%2520Ribbon.jpg"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7074" cy="6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>
            <p:ph type="ctrTitle"/>
          </p:nvPr>
        </p:nvSpPr>
        <p:spPr>
          <a:xfrm>
            <a:off x="-228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-US" sz="10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hinder: </a:t>
            </a: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verb</a:t>
            </a:r>
            <a:endParaRPr b="0" i="0" sz="6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Google Shape;177;p22"/>
          <p:cNvSpPr txBox="1"/>
          <p:nvPr>
            <p:ph idx="1" type="subTitle"/>
          </p:nvPr>
        </p:nvSpPr>
        <p:spPr>
          <a:xfrm>
            <a:off x="304800" y="2209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can you do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ensure that 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your health is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not </a:t>
            </a:r>
            <a:r>
              <a:rPr b="1" i="0" lang="en-US" sz="6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hindered?</a:t>
            </a: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  <p:pic>
        <p:nvPicPr>
          <p:cNvPr descr="http://webndbitesoflife.files.wordpress.com/2010/11/healthy-kids.jpg" id="178" name="Google Shape;1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0595" y="2209800"/>
            <a:ext cx="3759610" cy="26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/>
          <p:nvPr/>
        </p:nvSpPr>
        <p:spPr>
          <a:xfrm>
            <a:off x="5099597" y="2193010"/>
            <a:ext cx="3790607" cy="2680742"/>
          </a:xfrm>
          <a:prstGeom prst="rect">
            <a:avLst/>
          </a:prstGeom>
          <a:noFill/>
          <a:ln cap="flat" cmpd="sng" w="57150">
            <a:solidFill>
              <a:srgbClr val="0207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__FZYqpwMO-I/SutakWrIHbI/AAAAAAAAASc/QPxBvF5jm6w/s200/Red%2520Ribbon.jpg"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" y="0"/>
            <a:ext cx="9137074" cy="6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type="ctrTitle"/>
          </p:nvPr>
        </p:nvSpPr>
        <p:spPr>
          <a:xfrm>
            <a:off x="-228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-US" sz="10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hinder: </a:t>
            </a: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verb</a:t>
            </a:r>
            <a:endParaRPr b="0" i="0" sz="6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4"/>
          <p:cNvSpPr txBox="1"/>
          <p:nvPr>
            <p:ph idx="1" type="subTitle"/>
          </p:nvPr>
        </p:nvSpPr>
        <p:spPr>
          <a:xfrm>
            <a:off x="457200" y="2545773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54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pronunciation</a:t>
            </a:r>
            <a:endParaRPr/>
          </a:p>
          <a:p>
            <a:pPr indent="0" lvl="0" marL="0" marR="0" rtl="0" algn="l"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endParaRPr b="0" i="0" sz="3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hin-der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__FZYqpwMO-I/SutakWrIHbI/AAAAAAAAASc/QPxBvF5jm6w/s200/Red%2520Ribbon.jpg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" y="59428"/>
            <a:ext cx="9137074" cy="6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>
            <p:ph type="ctrTitle"/>
          </p:nvPr>
        </p:nvSpPr>
        <p:spPr>
          <a:xfrm>
            <a:off x="-228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-US" sz="10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hinder: </a:t>
            </a: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verb</a:t>
            </a:r>
            <a:endParaRPr b="0" i="0" sz="6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457200" y="2545773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8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synonyms</a:t>
            </a:r>
            <a:endParaRPr/>
          </a:p>
          <a:p>
            <a:pPr indent="-685800" lvl="0" marL="685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interfere</a:t>
            </a:r>
            <a:endParaRPr/>
          </a:p>
          <a:p>
            <a:pPr indent="-685800" lvl="0" marL="685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hamper</a:t>
            </a:r>
            <a:endParaRPr/>
          </a:p>
          <a:p>
            <a:pPr indent="-685800" lvl="0" marL="685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hold back</a:t>
            </a:r>
            <a:endParaRPr/>
          </a:p>
        </p:txBody>
      </p:sp>
      <p:pic>
        <p:nvPicPr>
          <p:cNvPr descr="http://vitalministries.org/my_devotions/wp-content/uploads/2012/10/Hold-me-back.jpg"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2057400"/>
            <a:ext cx="39624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4495800" y="2057400"/>
            <a:ext cx="3934691" cy="2971802"/>
          </a:xfrm>
          <a:prstGeom prst="rect">
            <a:avLst/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__FZYqpwMO-I/SutakWrIHbI/AAAAAAAAASc/QPxBvF5jm6w/s200/Red%2520Ribbon.jpg"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927" y="0"/>
            <a:ext cx="9137074" cy="6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>
            <p:ph type="ctrTitle"/>
          </p:nvPr>
        </p:nvSpPr>
        <p:spPr>
          <a:xfrm>
            <a:off x="-228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-US" sz="10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hinder: </a:t>
            </a: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verb</a:t>
            </a:r>
            <a:endParaRPr b="0" i="0" sz="6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457200" y="2133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8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antonyms</a:t>
            </a:r>
            <a:endParaRPr/>
          </a:p>
          <a:p>
            <a:pPr indent="-685800" lvl="0" marL="685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allow</a:t>
            </a:r>
            <a:endParaRPr/>
          </a:p>
          <a:p>
            <a:pPr indent="-685800" lvl="0" marL="685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permit</a:t>
            </a:r>
            <a:endParaRPr/>
          </a:p>
          <a:p>
            <a:pPr indent="-685800" lvl="0" marL="685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promote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__FZYqpwMO-I/SutakWrIHbI/AAAAAAAAASc/QPxBvF5jm6w/s200/Red%2520Ribbon.jpg"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" y="-9041"/>
            <a:ext cx="9137074" cy="6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>
            <p:ph type="ctrTitle"/>
          </p:nvPr>
        </p:nvSpPr>
        <p:spPr>
          <a:xfrm>
            <a:off x="-228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-US" sz="10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hinder: </a:t>
            </a: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verb</a:t>
            </a:r>
            <a:endParaRPr b="0" i="0" sz="6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17"/>
          <p:cNvSpPr txBox="1"/>
          <p:nvPr>
            <p:ph idx="1" type="subTitle"/>
          </p:nvPr>
        </p:nvSpPr>
        <p:spPr>
          <a:xfrm>
            <a:off x="228600" y="192232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Doing drugs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will </a:t>
            </a:r>
            <a:r>
              <a:rPr b="1" i="0" lang="en-US" sz="6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your healthy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life-style.</a:t>
            </a:r>
            <a:endParaRPr/>
          </a:p>
        </p:txBody>
      </p:sp>
      <p:pic>
        <p:nvPicPr>
          <p:cNvPr descr="http://dareforthekids.org/wp-content/uploads/2013/06/DARE-lion.jpg" id="128" name="Google Shape;12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702173"/>
            <a:ext cx="2746473" cy="445654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4804475" y="1709078"/>
            <a:ext cx="2768429" cy="4449638"/>
          </a:xfrm>
          <a:prstGeom prst="rect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__FZYqpwMO-I/SutakWrIHbI/AAAAAAAAASc/QPxBvF5jm6w/s200/Red%2520Ribbon.jpg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" y="0"/>
            <a:ext cx="9137074" cy="6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type="ctrTitle"/>
          </p:nvPr>
        </p:nvSpPr>
        <p:spPr>
          <a:xfrm>
            <a:off x="-228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-US" sz="10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hinder: </a:t>
            </a: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verb</a:t>
            </a:r>
            <a:endParaRPr b="0" i="0" sz="6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" name="Google Shape;137;p18"/>
          <p:cNvSpPr txBox="1"/>
          <p:nvPr>
            <p:ph idx="1" type="subTitle"/>
          </p:nvPr>
        </p:nvSpPr>
        <p:spPr>
          <a:xfrm>
            <a:off x="83128" y="192232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Lack of sleep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may </a:t>
            </a:r>
            <a:r>
              <a:rPr b="1" i="0" lang="en-US" sz="6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</a:t>
            </a: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your ability 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do well on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the test. </a:t>
            </a: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096654"/>
            <a:ext cx="2857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4953000" y="2096654"/>
            <a:ext cx="2857500" cy="3810000"/>
          </a:xfrm>
          <a:prstGeom prst="rect">
            <a:avLst/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__FZYqpwMO-I/SutakWrIHbI/AAAAAAAAASc/QPxBvF5jm6w/s200/Red%2520Ribbon.jpg"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" y="0"/>
            <a:ext cx="9137074" cy="6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>
            <p:ph type="ctrTitle"/>
          </p:nvPr>
        </p:nvSpPr>
        <p:spPr>
          <a:xfrm>
            <a:off x="-228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-US" sz="10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hinder: </a:t>
            </a: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verb</a:t>
            </a:r>
            <a:endParaRPr b="0" i="0" sz="6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19"/>
          <p:cNvSpPr txBox="1"/>
          <p:nvPr>
            <p:ph idx="1" type="subTitle"/>
          </p:nvPr>
        </p:nvSpPr>
        <p:spPr>
          <a:xfrm>
            <a:off x="304800" y="2209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storm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hindered</a:t>
            </a: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our trip to 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farm. </a:t>
            </a:r>
            <a:endParaRPr/>
          </a:p>
        </p:txBody>
      </p:sp>
      <p:pic>
        <p:nvPicPr>
          <p:cNvPr descr="http://ts2.mm.bing.net/th?id=H.4684178424529169&amp;pid=1.7" id="148" name="Google Shape;1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2514600"/>
            <a:ext cx="4090266" cy="351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4343401" y="2493818"/>
            <a:ext cx="4090266" cy="3538144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__FZYqpwMO-I/SutakWrIHbI/AAAAAAAAASc/QPxBvF5jm6w/s200/Red%2520Ribbon.jpg" id="155" name="Google Shape;15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90" y="0"/>
            <a:ext cx="9137074" cy="6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>
            <p:ph type="ctrTitle"/>
          </p:nvPr>
        </p:nvSpPr>
        <p:spPr>
          <a:xfrm>
            <a:off x="-228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-US" sz="10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hinder: </a:t>
            </a: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verb</a:t>
            </a:r>
            <a:endParaRPr b="0" i="0" sz="6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20"/>
          <p:cNvSpPr txBox="1"/>
          <p:nvPr>
            <p:ph idx="1" type="subTitle"/>
          </p:nvPr>
        </p:nvSpPr>
        <p:spPr>
          <a:xfrm>
            <a:off x="304800" y="2209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Being a bully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will </a:t>
            </a:r>
            <a:r>
              <a:rPr b="1" i="0" lang="en-US" sz="6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</a:t>
            </a: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your ability to 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make friends. </a:t>
            </a:r>
            <a:endParaRPr/>
          </a:p>
        </p:txBody>
      </p:sp>
      <p:pic>
        <p:nvPicPr>
          <p:cNvPr descr="http://images1.wikia.nocookie.net/__cb20101007124116/bullyinginschools/images/3/31/Bullying_in_Schools.jpg" id="158" name="Google Shape;1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3929" y="1780309"/>
            <a:ext cx="304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4783930" y="1780309"/>
            <a:ext cx="3048000" cy="4572000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__FZYqpwMO-I/SutakWrIHbI/AAAAAAAAASc/QPxBvF5jm6w/s200/Red%2520Ribbon.jpg"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7074" cy="6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>
            <p:ph type="ctrTitle"/>
          </p:nvPr>
        </p:nvSpPr>
        <p:spPr>
          <a:xfrm>
            <a:off x="-228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n-US" sz="10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hinder: </a:t>
            </a:r>
            <a:r>
              <a:rPr b="0" i="0" lang="en-US" sz="6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verb</a:t>
            </a:r>
            <a:endParaRPr b="0" i="0" sz="6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21"/>
          <p:cNvSpPr txBox="1"/>
          <p:nvPr>
            <p:ph idx="1" type="subTitle"/>
          </p:nvPr>
        </p:nvSpPr>
        <p:spPr>
          <a:xfrm>
            <a:off x="304800" y="2209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habits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</a:t>
            </a: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your health?</a:t>
            </a:r>
            <a:endParaRPr/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  <p:pic>
        <p:nvPicPr>
          <p:cNvPr descr="http://farm1.staticflickr.com/8/7146036_fef1485282_z.jpg?zz=1" id="168" name="Google Shape;1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382152"/>
            <a:ext cx="2286000" cy="304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/>
          <p:nvPr/>
        </p:nvSpPr>
        <p:spPr>
          <a:xfrm>
            <a:off x="4953000" y="2360196"/>
            <a:ext cx="2286000" cy="3069957"/>
          </a:xfrm>
          <a:prstGeom prst="rect">
            <a:avLst/>
          </a:prstGeom>
          <a:noFill/>
          <a:ln cap="flat" cmpd="sng" w="57150">
            <a:solidFill>
              <a:srgbClr val="39CB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