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Gloria Hallelujah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GloriaHallelujah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f1a80cfb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f1a80cfb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f1a80cf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f1a80cf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f1a80cf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f1a80cf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1a80cf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f1a80cf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f1a80cf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f1a80cf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ef1a80cfb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ef1a80cfb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f345ae3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f345ae3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6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77350" y="312925"/>
            <a:ext cx="83964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What do you think the word </a:t>
            </a:r>
            <a:r>
              <a:rPr b="1" lang="en" sz="6000">
                <a:solidFill>
                  <a:srgbClr val="FF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fumble</a:t>
            </a:r>
            <a:r>
              <a:rPr b="1" lang="en" sz="48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means? </a:t>
            </a:r>
            <a:endParaRPr b="1" sz="48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Turn and talk to someone next to you.</a:t>
            </a:r>
            <a:endParaRPr b="1" sz="48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262375" y="2175450"/>
            <a:ext cx="5016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definition</a:t>
            </a:r>
            <a:r>
              <a:rPr b="1" lang="en" sz="3600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:</a:t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to handle clumsily; to do something awkwardly </a:t>
            </a:r>
            <a:r>
              <a:rPr b="1" lang="en" sz="3600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descr="Unknown.jpg"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9275" y="1561712"/>
            <a:ext cx="2491475" cy="3152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70" name="Google Shape;70;p15"/>
          <p:cNvSpPr txBox="1"/>
          <p:nvPr>
            <p:ph idx="1" type="subTitle"/>
          </p:nvPr>
        </p:nvSpPr>
        <p:spPr>
          <a:xfrm>
            <a:off x="262375" y="2175450"/>
            <a:ext cx="5016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synonyms</a:t>
            </a:r>
            <a:r>
              <a:rPr b="1" lang="en" sz="3600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:</a:t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*mishandle </a:t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*stumble</a:t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*mess up </a:t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descr="fumble.jpg"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0150" y="1350949"/>
            <a:ext cx="2462200" cy="337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78" name="Google Shape;78;p16"/>
          <p:cNvSpPr txBox="1"/>
          <p:nvPr>
            <p:ph idx="1" type="subTitle"/>
          </p:nvPr>
        </p:nvSpPr>
        <p:spPr>
          <a:xfrm>
            <a:off x="262375" y="2175450"/>
            <a:ext cx="50169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 u="sng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antonyms</a:t>
            </a:r>
            <a:r>
              <a:rPr b="1" lang="en" sz="3600">
                <a:solidFill>
                  <a:srgbClr val="434343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:</a:t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*succeed</a:t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*do well </a:t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000000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434343"/>
              </a:solidFill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descr="images.jpg"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91874" y="1572725"/>
            <a:ext cx="3702225" cy="30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>
            <p:ph type="ctrTitle"/>
          </p:nvPr>
        </p:nvSpPr>
        <p:spPr>
          <a:xfrm>
            <a:off x="59250" y="-481050"/>
            <a:ext cx="90255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0" y="1602125"/>
            <a:ext cx="4354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The football player tried hard not to </a:t>
            </a:r>
            <a:r>
              <a:rPr b="1" lang="en" sz="4400">
                <a:solidFill>
                  <a:srgbClr val="FF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fumble</a:t>
            </a:r>
            <a:r>
              <a:rPr lang="en" sz="42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the ball. </a:t>
            </a:r>
            <a:endParaRPr sz="4200"/>
          </a:p>
        </p:txBody>
      </p:sp>
      <p:pic>
        <p:nvPicPr>
          <p:cNvPr descr="Falcons_Buccaneers_Football_9_t607.jpg"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4050" y="1665150"/>
            <a:ext cx="4082969" cy="30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descr="goofy-3.gif"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1125" y="1270575"/>
            <a:ext cx="4466775" cy="38729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0" y="1602125"/>
            <a:ext cx="4332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Goofy </a:t>
            </a:r>
            <a:r>
              <a:rPr b="1" lang="en" sz="4800">
                <a:solidFill>
                  <a:srgbClr val="FF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fumbled</a:t>
            </a:r>
            <a:r>
              <a:rPr lang="en" sz="4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on his way out of the door.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0" y="1602125"/>
            <a:ext cx="4332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The man </a:t>
            </a:r>
            <a:r>
              <a:rPr b="1" lang="en" sz="4800">
                <a:solidFill>
                  <a:srgbClr val="FF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fumbled</a:t>
            </a:r>
            <a:r>
              <a:rPr lang="en" sz="4800">
                <a:solidFill>
                  <a:schemeClr val="dk1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 the bowling ball, dropping it on his foot.</a:t>
            </a:r>
            <a:endParaRPr/>
          </a:p>
        </p:txBody>
      </p:sp>
      <p:pic>
        <p:nvPicPr>
          <p:cNvPr descr="toonvectors-10557-140.jpg"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0425" y="1633114"/>
            <a:ext cx="2938000" cy="293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nknown.jpg"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/>
          <p:nvPr>
            <p:ph type="ctrTitle"/>
          </p:nvPr>
        </p:nvSpPr>
        <p:spPr>
          <a:xfrm>
            <a:off x="59250" y="-394700"/>
            <a:ext cx="90255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latin typeface="Gloria Hallelujah"/>
                <a:ea typeface="Gloria Hallelujah"/>
                <a:cs typeface="Gloria Hallelujah"/>
                <a:sym typeface="Gloria Hallelujah"/>
              </a:rPr>
              <a:t>fumble     </a:t>
            </a: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verb</a:t>
            </a:r>
            <a:endParaRPr sz="48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sp>
        <p:nvSpPr>
          <p:cNvPr id="110" name="Google Shape;110;p20"/>
          <p:cNvSpPr txBox="1"/>
          <p:nvPr/>
        </p:nvSpPr>
        <p:spPr>
          <a:xfrm>
            <a:off x="278975" y="1239400"/>
            <a:ext cx="73098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loria Hallelujah"/>
                <a:ea typeface="Gloria Hallelujah"/>
                <a:cs typeface="Gloria Hallelujah"/>
                <a:sym typeface="Gloria Hallelujah"/>
              </a:rPr>
              <a:t>What happened </a:t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loria Hallelujah"/>
                <a:ea typeface="Gloria Hallelujah"/>
                <a:cs typeface="Gloria Hallelujah"/>
                <a:sym typeface="Gloria Hallelujah"/>
              </a:rPr>
              <a:t>when the waitress</a:t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loria Hallelujah"/>
                <a:ea typeface="Gloria Hallelujah"/>
                <a:cs typeface="Gloria Hallelujah"/>
                <a:sym typeface="Gloria Hallelujah"/>
              </a:rPr>
              <a:t> </a:t>
            </a:r>
            <a:r>
              <a:rPr b="1" lang="en" sz="3600">
                <a:solidFill>
                  <a:srgbClr val="FFFF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fumbled</a:t>
            </a:r>
            <a:r>
              <a:rPr lang="en" sz="3600">
                <a:latin typeface="Gloria Hallelujah"/>
                <a:ea typeface="Gloria Hallelujah"/>
                <a:cs typeface="Gloria Hallelujah"/>
                <a:sym typeface="Gloria Hallelujah"/>
              </a:rPr>
              <a:t> the</a:t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loria Hallelujah"/>
                <a:ea typeface="Gloria Hallelujah"/>
                <a:cs typeface="Gloria Hallelujah"/>
                <a:sym typeface="Gloria Hallelujah"/>
              </a:rPr>
              <a:t> tray?</a:t>
            </a:r>
            <a:endParaRPr sz="3600">
              <a:latin typeface="Gloria Hallelujah"/>
              <a:ea typeface="Gloria Hallelujah"/>
              <a:cs typeface="Gloria Hallelujah"/>
              <a:sym typeface="Gloria Hallelujah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5775" y="1466400"/>
            <a:ext cx="2773000" cy="27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