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oiret One"/>
      <p:regular r:id="rId14"/>
    </p:embeddedFont>
    <p:embeddedFont>
      <p:font typeface="Dancing Scrip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ancingScript-regular.fntdata"/><Relationship Id="rId14" Type="http://schemas.openxmlformats.org/officeDocument/2006/relationships/font" Target="fonts/PoiretOne-regular.fntdata"/><Relationship Id="rId16" Type="http://schemas.openxmlformats.org/officeDocument/2006/relationships/font" Target="fonts/DancingScrip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47775"/>
            <a:ext cx="8520599" cy="2153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iret One"/>
              <a:buNone/>
            </a:pPr>
            <a:r>
              <a:rPr b="1" i="0" lang="en" sz="5200" u="none" cap="none" strike="noStrik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rPr>
              <a:t>The Word of the Week is . . 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ancing Script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03800" y="2652575"/>
            <a:ext cx="7736399" cy="223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iret One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Have you ever heard this word before?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iret One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Do you think you know what it means?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iret One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Turn &amp; talk to a neighbor about your knowledge of </a:t>
            </a:r>
            <a:r>
              <a:rPr b="1" i="0" lang="en" sz="48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30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363075"/>
            <a:ext cx="8520599" cy="1827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iret On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[dih-</a:t>
            </a:r>
            <a:r>
              <a:rPr b="1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lek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-t</a:t>
            </a:r>
            <a:r>
              <a:rPr b="0" i="1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uh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-b</a:t>
            </a:r>
            <a:r>
              <a:rPr b="0" i="1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uh</a:t>
            </a: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 l]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iret On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oiret One"/>
                <a:ea typeface="Poiret One"/>
                <a:cs typeface="Poiret One"/>
                <a:sym typeface="Poiret One"/>
              </a:rPr>
              <a:t>adjective - used to describe a noun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461750" y="2446825"/>
            <a:ext cx="7736399" cy="223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sng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Definition</a:t>
            </a: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oiret One"/>
              <a:buAutoNum type="arabicPeriod"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delightful; highly pleasing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oiret One"/>
              <a:buAutoNum type="arabicPeriod"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enjoyable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0" y="363075"/>
            <a:ext cx="8520599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461750" y="1428075"/>
            <a:ext cx="7736399" cy="325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sng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Synonyms: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*appetizing			*exquisite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*delightful				*satisfying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*heavenly				*yummy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4400" y="185025"/>
            <a:ext cx="22479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461750" y="1161825"/>
            <a:ext cx="5783100" cy="3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sng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Antonyms: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*tasteless		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*unappetizing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*distasteful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iret One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*unpleasant		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4875" y="1188450"/>
            <a:ext cx="2427124" cy="36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10575" y="984975"/>
            <a:ext cx="5195099" cy="39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Poiret One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During the holiday season there are many </a:t>
            </a:r>
            <a:r>
              <a:rPr b="1" i="0" lang="en" sz="42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treats to choose from.  Be sure to balance them with healthy choices!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5725" y="1176200"/>
            <a:ext cx="3418125" cy="204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5975" y="3320775"/>
            <a:ext cx="3037874" cy="18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210575" y="984975"/>
            <a:ext cx="5195099" cy="39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Poiret One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The dog thought the cat looked like a  </a:t>
            </a:r>
            <a:r>
              <a:rPr b="1" i="0" lang="en" sz="42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pal, but could never get close enough to play with her.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725" y="1524774"/>
            <a:ext cx="3452425" cy="30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210575" y="984975"/>
            <a:ext cx="4845600" cy="39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Poiret One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Although most do not, Buddy the Elf, finds chocolate, candy, and maple syrup to be </a:t>
            </a:r>
            <a:r>
              <a:rPr b="1" i="0" lang="en" sz="42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on pasta.	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1350" y="1621625"/>
            <a:ext cx="3975950" cy="26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210575" y="984975"/>
            <a:ext cx="5195099" cy="39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Poiret One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Some cultures find bugs to be a delicacy.  What sort of things do you find  </a:t>
            </a:r>
            <a:r>
              <a:rPr b="1" i="0" lang="en" sz="42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that others may not?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7925" y="1834625"/>
            <a:ext cx="3719425" cy="24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ctrTitle"/>
          </p:nvPr>
        </p:nvSpPr>
        <p:spPr>
          <a:xfrm>
            <a:off x="311700" y="544625"/>
            <a:ext cx="8520599" cy="10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ancing Script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FFFFF"/>
              </a:highlight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210575" y="984975"/>
            <a:ext cx="5970300" cy="390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Poiret One"/>
              <a:buNone/>
            </a:pP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Make a list of your favorite </a:t>
            </a:r>
            <a:r>
              <a:rPr b="1" i="0" lang="en" sz="42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delectable</a:t>
            </a:r>
            <a:r>
              <a:rPr b="1" i="0" lang="en" sz="4200" u="none" cap="none" strike="noStrike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foods.  Choose one to illustrate.  Add detail &amp; a caption that will entice your audience to want to try it.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1650" y="1509075"/>
            <a:ext cx="2858999" cy="28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