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c0f613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10c0f613b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Name Card">
  <p:cSld name="Quote Name Car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or False">
  <p:cSld name="True or Fals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2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26262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>
            <p:ph type="title"/>
          </p:nvPr>
        </p:nvSpPr>
        <p:spPr>
          <a:xfrm>
            <a:off x="2510834" y="4156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 you think </a:t>
            </a:r>
            <a:r>
              <a:rPr b="1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agile </a:t>
            </a:r>
            <a:r>
              <a:rPr b="1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means?</a:t>
            </a:r>
            <a:endParaRPr b="1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645384" y="219381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en-US" sz="48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Turn and talk to your friends.</a:t>
            </a:r>
            <a:endParaRPr b="1" i="0" sz="48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8648" y="3074102"/>
            <a:ext cx="6228000" cy="37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/>
          <p:nvPr/>
        </p:nvSpPr>
        <p:spPr>
          <a:xfrm>
            <a:off x="530075" y="2037200"/>
            <a:ext cx="8596800" cy="13089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an agile student?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2648" y="3808203"/>
            <a:ext cx="3746700" cy="24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1999" y="4016697"/>
            <a:ext cx="4155600" cy="24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/>
          <p:nvPr/>
        </p:nvSpPr>
        <p:spPr>
          <a:xfrm>
            <a:off x="530075" y="2037200"/>
            <a:ext cx="8743800" cy="17232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think of a sentence with agile?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2600" y="3948075"/>
            <a:ext cx="3804900" cy="25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6950" y="3948075"/>
            <a:ext cx="4100100" cy="25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292450" y="2671875"/>
            <a:ext cx="9119700" cy="34986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691959" y="267186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66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definition: </a:t>
            </a:r>
            <a:endParaRPr b="0" i="0" sz="66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4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*able to move quickly and easily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4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*able to think quickly, solve problems, and have new ideas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1846" y="398443"/>
            <a:ext cx="4196400" cy="27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765474" y="398450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95550" y="2160600"/>
            <a:ext cx="7608600" cy="27003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95559" y="247791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 of speech: adjective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pronunciation: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(ăj′əl, -īl′)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4600" y="1838325"/>
            <a:ext cx="396060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360000" y="2160600"/>
            <a:ext cx="4132800" cy="45915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Synonyms:</a:t>
            </a:r>
            <a:endParaRPr sz="48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64"/>
              <a:buFont typeface="Arial"/>
              <a:buChar char="•"/>
            </a:pPr>
            <a:r>
              <a:rPr b="0" i="0" lang="en-US" sz="40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64"/>
              <a:buFont typeface="Arial"/>
              <a:buChar char="•"/>
            </a:pPr>
            <a:r>
              <a:rPr b="0" i="0" lang="en-US" sz="40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64"/>
              <a:buFont typeface="Arial"/>
              <a:buChar char="•"/>
            </a:pPr>
            <a:r>
              <a:rPr b="0" i="0" lang="en-US" sz="40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swift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64"/>
              <a:buFont typeface="Arial"/>
              <a:buChar char="•"/>
            </a:pPr>
            <a:r>
              <a:rPr b="0" i="0" lang="en-US" sz="40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intelligent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64"/>
              <a:buFont typeface="Arial"/>
              <a:buChar char="•"/>
            </a:pPr>
            <a:r>
              <a:rPr b="0" i="0" lang="en-US" sz="40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wise</a:t>
            </a:r>
            <a:endParaRPr b="0" i="0" sz="153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5102" y="417600"/>
            <a:ext cx="3917100" cy="25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3200" y="3630675"/>
            <a:ext cx="4209000" cy="2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-US" sz="8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agile</a:t>
            </a:r>
            <a:endParaRPr b="0" i="0" sz="8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66075" y="2407475"/>
            <a:ext cx="4132800" cy="39921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360009" y="2636564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5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ntonyms:</a:t>
            </a:r>
            <a:endParaRPr sz="5200">
              <a:solidFill>
                <a:srgbClr val="000000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Arial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dull</a:t>
            </a:r>
            <a:endParaRPr>
              <a:solidFill>
                <a:srgbClr val="000000"/>
              </a:solidFill>
            </a:endParaRPr>
          </a:p>
          <a:p>
            <a:pPr indent="-990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90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EFEF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6300" y="704975"/>
            <a:ext cx="3366300" cy="20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9473" y="3999575"/>
            <a:ext cx="3606600" cy="2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0" i="0" lang="en-US" sz="8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agile</a:t>
            </a:r>
            <a:endParaRPr b="0" i="0" sz="8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6510125" y="1656525"/>
            <a:ext cx="4936500" cy="37107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5713202" y="2475325"/>
            <a:ext cx="6478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cheetah is an </a:t>
            </a:r>
            <a:r>
              <a:rPr b="1" i="0" lang="en-US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agile</a:t>
            </a: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hunter.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700" y="2756925"/>
            <a:ext cx="5102100" cy="35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>
            <a:off x="530075" y="2037200"/>
            <a:ext cx="8862300" cy="28329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agile gymnast showed h</a:t>
            </a:r>
            <a:r>
              <a:rPr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talents on the balance beam and bars.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601" y="4870100"/>
            <a:ext cx="3067800" cy="19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08349" y="535450"/>
            <a:ext cx="2856000" cy="21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/>
          <p:nvPr/>
        </p:nvSpPr>
        <p:spPr>
          <a:xfrm>
            <a:off x="360000" y="2160600"/>
            <a:ext cx="6117000" cy="4316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677328" y="2160600"/>
            <a:ext cx="5369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Luckily, the man was </a:t>
            </a:r>
            <a:r>
              <a:rPr b="1"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agile</a:t>
            </a:r>
            <a:r>
              <a:rPr lang="en-US" sz="5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else he would have been late for his meeting</a:t>
            </a: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5377" y="579800"/>
            <a:ext cx="3228501" cy="483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/>
          <p:nvPr/>
        </p:nvSpPr>
        <p:spPr>
          <a:xfrm>
            <a:off x="530075" y="2037200"/>
            <a:ext cx="5648700" cy="45723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 cap="flat" cmpd="sng" w="9525">
            <a:solidFill>
              <a:srgbClr val="2C3C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 txBox="1"/>
          <p:nvPr>
            <p:ph idx="1" type="body"/>
          </p:nvPr>
        </p:nvSpPr>
        <p:spPr>
          <a:xfrm>
            <a:off x="677325" y="2160600"/>
            <a:ext cx="52530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clever, </a:t>
            </a: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agile</a:t>
            </a: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girl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easily do </a:t>
            </a: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</a:t>
            </a: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 problems in her head.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359999" y="131825"/>
            <a:ext cx="4823174" cy="19053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76200">
                  <a:solidFill>
                    <a:srgbClr val="00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"/>
              </a:rPr>
              <a:t>agile</a:t>
            </a: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835" y="1422360"/>
            <a:ext cx="4543125" cy="32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