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work/quotes/953300" TargetMode="External"/><Relationship Id="rId2" Type="http://schemas.openxmlformats.org/officeDocument/2006/relationships/hyperlink" Target="http://www.goodreads.com/author/show/489673.Kaui_Hart_Hemming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dreads.com/work/quotes/43973648" TargetMode="External"/><Relationship Id="rId4" Type="http://schemas.openxmlformats.org/officeDocument/2006/relationships/hyperlink" Target="http://www.goodreads.com/author/show/4860176.Criss_Jam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585545"/>
            <a:ext cx="9448800" cy="1042956"/>
          </a:xfrm>
        </p:spPr>
        <p:txBody>
          <a:bodyPr/>
          <a:lstStyle/>
          <a:p>
            <a:r>
              <a:rPr lang="en-US" dirty="0" smtClean="0"/>
              <a:t>Articulate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1696544"/>
          </a:xfrm>
        </p:spPr>
        <p:txBody>
          <a:bodyPr/>
          <a:lstStyle/>
          <a:p>
            <a:r>
              <a:rPr lang="en-US" dirty="0" smtClean="0"/>
              <a:t>Verb or Adjective</a:t>
            </a:r>
          </a:p>
          <a:p>
            <a:r>
              <a:rPr lang="en-US" dirty="0" smtClean="0"/>
              <a:t>Definition: V. </a:t>
            </a:r>
            <a:r>
              <a:rPr lang="en-US" dirty="0"/>
              <a:t>express (an idea or feeling) fluently and </a:t>
            </a:r>
            <a:r>
              <a:rPr lang="en-US" dirty="0" smtClean="0"/>
              <a:t>coherently</a:t>
            </a:r>
          </a:p>
          <a:p>
            <a:r>
              <a:rPr lang="en-US" dirty="0"/>
              <a:t>	</a:t>
            </a:r>
            <a:r>
              <a:rPr lang="en-US" dirty="0" smtClean="0"/>
              <a:t>Adj. </a:t>
            </a:r>
            <a:r>
              <a:rPr lang="en-US" dirty="0"/>
              <a:t>(of a person or a person's words) having or showing the ability to speak fluently and coherently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314" y="887088"/>
            <a:ext cx="3881383" cy="291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90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Pronunciations:</a:t>
            </a:r>
          </a:p>
          <a:p>
            <a:r>
              <a:rPr lang="en-US" dirty="0" smtClean="0"/>
              <a:t>Verb- </a:t>
            </a:r>
            <a:r>
              <a:rPr lang="en-US" dirty="0" err="1"/>
              <a:t>ärˈtikyəˌ</a:t>
            </a:r>
            <a:r>
              <a:rPr lang="en-US" dirty="0" err="1" smtClean="0"/>
              <a:t>lāt</a:t>
            </a:r>
            <a:r>
              <a:rPr lang="en-US" dirty="0" smtClean="0"/>
              <a:t>		(AR-Tick-</a:t>
            </a:r>
            <a:r>
              <a:rPr lang="en-US" dirty="0" err="1" smtClean="0"/>
              <a:t>Yuh</a:t>
            </a:r>
            <a:r>
              <a:rPr lang="en-US" dirty="0" smtClean="0"/>
              <a:t>-Late)</a:t>
            </a:r>
          </a:p>
          <a:p>
            <a:r>
              <a:rPr lang="en-US" dirty="0" smtClean="0"/>
              <a:t>Adjective- </a:t>
            </a:r>
            <a:r>
              <a:rPr lang="en-US" dirty="0" err="1"/>
              <a:t>ärˈ</a:t>
            </a:r>
            <a:r>
              <a:rPr lang="en-US" dirty="0" err="1" smtClean="0"/>
              <a:t>tikyələt</a:t>
            </a:r>
            <a:r>
              <a:rPr lang="en-US" dirty="0" smtClean="0"/>
              <a:t>	(AR-Tick-</a:t>
            </a:r>
            <a:r>
              <a:rPr lang="en-US" dirty="0" err="1" smtClean="0"/>
              <a:t>Yuh</a:t>
            </a:r>
            <a:r>
              <a:rPr lang="en-US" dirty="0" smtClean="0"/>
              <a:t>-Lit)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2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Synonyms: </a:t>
            </a:r>
          </a:p>
          <a:p>
            <a:r>
              <a:rPr lang="en-US" sz="4000" dirty="0" smtClean="0"/>
              <a:t>Verb-	express, vocalize, communicate</a:t>
            </a:r>
          </a:p>
          <a:p>
            <a:r>
              <a:rPr lang="en-US" sz="4000" dirty="0" smtClean="0"/>
              <a:t>Adjective-	eloquent, persuasive, fluent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814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Antonyms:	</a:t>
            </a:r>
          </a:p>
          <a:p>
            <a:r>
              <a:rPr lang="en-US" sz="3200" dirty="0" smtClean="0"/>
              <a:t>Inarticulate</a:t>
            </a:r>
          </a:p>
          <a:p>
            <a:r>
              <a:rPr lang="en-US" sz="3200" dirty="0" smtClean="0"/>
              <a:t>Unclear</a:t>
            </a:r>
          </a:p>
          <a:p>
            <a:r>
              <a:rPr lang="en-US" sz="3200" dirty="0" smtClean="0"/>
              <a:t>Unintelligible </a:t>
            </a:r>
          </a:p>
        </p:txBody>
      </p:sp>
    </p:spTree>
    <p:extLst>
      <p:ext uri="{BB962C8B-B14F-4D97-AF65-F5344CB8AC3E}">
        <p14:creationId xmlns:p14="http://schemas.microsoft.com/office/powerpoint/2010/main" val="204903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“Why is it so hard to articulate love yet so easy to express disappointment?” </a:t>
            </a:r>
            <a:br>
              <a:rPr lang="en-US" dirty="0"/>
            </a:br>
            <a:r>
              <a:rPr lang="en-US" dirty="0"/>
              <a:t>― </a:t>
            </a:r>
            <a:r>
              <a:rPr lang="en-US" dirty="0" err="1">
                <a:hlinkClick r:id="rId2"/>
              </a:rPr>
              <a:t>Kaui</a:t>
            </a:r>
            <a:r>
              <a:rPr lang="en-US" dirty="0">
                <a:hlinkClick r:id="rId2"/>
              </a:rPr>
              <a:t> Hart </a:t>
            </a:r>
            <a:r>
              <a:rPr lang="en-US" dirty="0" err="1">
                <a:hlinkClick r:id="rId2"/>
              </a:rPr>
              <a:t>Hemmings</a:t>
            </a:r>
            <a:r>
              <a:rPr lang="en-US" dirty="0"/>
              <a:t>, </a:t>
            </a:r>
            <a:r>
              <a:rPr lang="en-US" i="1" dirty="0">
                <a:hlinkClick r:id="rId3"/>
              </a:rPr>
              <a:t>The </a:t>
            </a:r>
            <a:r>
              <a:rPr lang="en-US" i="1" dirty="0" smtClean="0">
                <a:hlinkClick r:id="rId3"/>
              </a:rPr>
              <a:t>Descendants</a:t>
            </a:r>
            <a:endParaRPr lang="en-US" i="1" dirty="0" smtClean="0"/>
          </a:p>
          <a:p>
            <a:endParaRPr lang="en-US" i="1" dirty="0"/>
          </a:p>
          <a:p>
            <a:r>
              <a:rPr lang="en-US" dirty="0"/>
              <a:t>“Some concepts are so incredibly risky they take an honest fool to try to articulate them.” </a:t>
            </a:r>
            <a:br>
              <a:rPr lang="en-US" dirty="0"/>
            </a:br>
            <a:r>
              <a:rPr lang="en-US" dirty="0"/>
              <a:t>― </a:t>
            </a:r>
            <a:r>
              <a:rPr lang="en-US" dirty="0" err="1">
                <a:hlinkClick r:id="rId4"/>
              </a:rPr>
              <a:t>Criss</a:t>
            </a:r>
            <a:r>
              <a:rPr lang="en-US" dirty="0">
                <a:hlinkClick r:id="rId4"/>
              </a:rPr>
              <a:t> Jami</a:t>
            </a:r>
            <a:r>
              <a:rPr lang="en-US" dirty="0"/>
              <a:t>, </a:t>
            </a:r>
            <a:r>
              <a:rPr lang="en-US" i="1" dirty="0" err="1">
                <a:hlinkClick r:id="rId5"/>
              </a:rPr>
              <a:t>Killosophy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6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rainyquote.com/photos/m/maysarton16142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773" y="482283"/>
            <a:ext cx="9017876" cy="581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179</TotalTime>
  <Words>51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Articulate</vt:lpstr>
      <vt:lpstr>articulate</vt:lpstr>
      <vt:lpstr>articulate</vt:lpstr>
      <vt:lpstr>articulate</vt:lpstr>
      <vt:lpstr>quotes</vt:lpstr>
      <vt:lpstr>PowerPoint Presentation</vt:lpstr>
    </vt:vector>
  </TitlesOfParts>
  <Company>MCSD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ArticuLAte</dc:title>
  <dc:creator>HAYDEN.CARLIN</dc:creator>
  <cp:lastModifiedBy>ALICIA HUDAK</cp:lastModifiedBy>
  <cp:revision>4</cp:revision>
  <cp:lastPrinted>2018-10-04T17:44:07Z</cp:lastPrinted>
  <dcterms:created xsi:type="dcterms:W3CDTF">2015-10-02T15:43:00Z</dcterms:created>
  <dcterms:modified xsi:type="dcterms:W3CDTF">2018-10-04T17:51:27Z</dcterms:modified>
</cp:coreProperties>
</file>