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909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0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24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53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1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32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25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3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39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authors/b/brittany_murph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brainyquote.com/quotes/authors/b/bjor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/>
              <a:t>IDIOSYNCRATIC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- PRONUNCIATION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ˌ</a:t>
            </a:r>
            <a:r>
              <a:rPr lang="en-US" sz="3200"/>
              <a:t>I-DĒ-Ō-(ˌ)SIN-ˈKRA-TIK</a:t>
            </a:r>
            <a:endParaRPr sz="3200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779" y="1837765"/>
            <a:ext cx="3600861" cy="3706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- DEFINITION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98475" y="2063396"/>
            <a:ext cx="7315199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844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480"/>
              <a:buChar char="•"/>
            </a:pPr>
            <a:r>
              <a:rPr lang="en-US" sz="2800"/>
              <a:t>OF OR RELATING TO IDIOSYNCRASY; PECULIAR TO THE INDIVIDUAL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endParaRPr sz="2800"/>
          </a:p>
          <a:p>
            <a:pPr marL="228600" lvl="0" indent="-28448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480"/>
              <a:buChar char="•"/>
            </a:pPr>
            <a:r>
              <a:rPr lang="en-US" sz="2800">
                <a:solidFill>
                  <a:srgbClr val="0070C0"/>
                </a:solidFill>
              </a:rPr>
              <a:t>IDIOSYNCRASY</a:t>
            </a:r>
            <a:r>
              <a:rPr lang="en-US" sz="2800"/>
              <a:t> = AN UNUSUAL WAY OF BEHAVING OR THINKING THAT IS CHARACTERISTIC OF A PERSON </a:t>
            </a:r>
            <a:endParaRPr sz="280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480" y="1697088"/>
            <a:ext cx="3674212" cy="378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– SYNONYMS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CURIOSITY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DIFFERENT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ECCENTRICITY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INDIVIDUALISM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ODDITY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QUIRK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WACKY</a:t>
            </a:r>
            <a:endParaRPr/>
          </a:p>
          <a:p>
            <a:pPr marL="228600" lvl="0" indent="-25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206" y="685800"/>
            <a:ext cx="2979683" cy="44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455" y="1666234"/>
            <a:ext cx="2538248" cy="38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- ANTONYMS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CONFORMITY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SAMENESS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894" y="1536917"/>
            <a:ext cx="5930941" cy="383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IDIOSYNCRATIC- RELATED FORMS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IDIOSYNCRASY – </a:t>
            </a:r>
            <a:r>
              <a:rPr lang="en-US" i="1"/>
              <a:t>NOUN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IDIOSYNCRATICALLY - </a:t>
            </a:r>
            <a:r>
              <a:rPr lang="en-US" i="1"/>
              <a:t>ADVERB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10" y="1598893"/>
            <a:ext cx="7574562" cy="424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- SENTENCE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FILM DIRECTORS HAVE AN IDIOSYNCRATIC STYLE.</a:t>
            </a:r>
            <a:br>
              <a:rPr lang="en-US"/>
            </a:b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706" y="1686911"/>
            <a:ext cx="5220598" cy="347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IDIOSYNCRATIC - QUOTES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196948" y="1837766"/>
            <a:ext cx="11240086" cy="353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OLDER I GET, THE MORE I EMBRACE MY OWN IDIOSYNCRASIES.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BRITTANY MURPHY</a:t>
            </a:r>
            <a:r>
              <a:rPr lang="en-US"/>
              <a:t> - ACTRESS</a:t>
            </a:r>
            <a:endParaRPr/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 AM ONE OF THE MOST IDIOSYNCRATIC PEOPLE AROUND.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BJORK</a:t>
            </a:r>
            <a:r>
              <a:rPr lang="en-US"/>
              <a:t> - MUSICIAN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117" y="520262"/>
            <a:ext cx="2502760" cy="318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4206" y="3009243"/>
            <a:ext cx="5412828" cy="304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IDIOSYNCRATIC</vt:lpstr>
      <vt:lpstr>IDIOSYNCRATIC - PRONUNCIATION</vt:lpstr>
      <vt:lpstr>IDIOSYNCRATIC - DEFINITION</vt:lpstr>
      <vt:lpstr>IDIOSYNCRATIC – SYNONYMS</vt:lpstr>
      <vt:lpstr>IDIOSYNCRATIC - ANTONYMS</vt:lpstr>
      <vt:lpstr>IDIOSYNCRATIC- RELATED FORMS</vt:lpstr>
      <vt:lpstr>IDIOSYNCRATIC - SENTENCE</vt:lpstr>
      <vt:lpstr>IDIOSYNCRATIC - QUOTES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IDIOSYNCRATIC</dc:title>
  <dc:creator>ALICIA HUDAK</dc:creator>
  <cp:lastModifiedBy>ALICIA HUDAK</cp:lastModifiedBy>
  <cp:revision>1</cp:revision>
  <cp:lastPrinted>2019-01-18T18:57:05Z</cp:lastPrinted>
  <dcterms:modified xsi:type="dcterms:W3CDTF">2019-01-18T18:57:51Z</dcterms:modified>
</cp:coreProperties>
</file>