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ontserrat" panose="020B0604020202020204" charset="0"/>
      <p:regular r:id="rId8"/>
      <p:bold r:id="rId9"/>
      <p:italic r:id="rId10"/>
      <p:boldItalic r:id="rId11"/>
    </p:embeddedFont>
    <p:embeddedFont>
      <p:font typeface="Oswald" panose="020B0604020202020204" charset="0"/>
      <p:regular r:id="rId12"/>
      <p:bold r:id="rId13"/>
    </p:embeddedFont>
    <p:embeddedFont>
      <p:font typeface="Playfair Display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16257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627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a95d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a95d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989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a95dd2af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a95dd2af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956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6464a9a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6464a9a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635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a95dd2af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a95dd2af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65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Dichotomy </a:t>
            </a:r>
            <a:r>
              <a:rPr lang="en" sz="1800" i="1"/>
              <a:t>- noun</a:t>
            </a:r>
            <a:br>
              <a:rPr lang="en" sz="1800" i="1"/>
            </a:b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dī-ˈkä-tə-mē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8165400" cy="1276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chemeClr val="dk2"/>
                </a:solidFill>
                <a:highlight>
                  <a:srgbClr val="F1F1F1"/>
                </a:highlight>
                <a:latin typeface="Arial"/>
                <a:ea typeface="Arial"/>
                <a:cs typeface="Arial"/>
                <a:sym typeface="Arial"/>
              </a:rPr>
              <a:t>a difference between two opposite things  </a:t>
            </a:r>
            <a:br>
              <a:rPr lang="en" sz="3000" b="0">
                <a:solidFill>
                  <a:schemeClr val="dk2"/>
                </a:solidFill>
                <a:highlight>
                  <a:srgbClr val="F1F1F1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3000" b="0">
                <a:solidFill>
                  <a:schemeClr val="dk2"/>
                </a:solidFill>
                <a:highlight>
                  <a:srgbClr val="F1F1F1"/>
                </a:highlight>
                <a:latin typeface="Arial"/>
                <a:ea typeface="Arial"/>
                <a:cs typeface="Arial"/>
                <a:sym typeface="Arial"/>
              </a:rPr>
              <a:t>a division into two opposite groups</a:t>
            </a:r>
            <a:endParaRPr sz="3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Dichotomy</a:t>
            </a:r>
            <a:r>
              <a:rPr lang="en" sz="1800">
                <a:solidFill>
                  <a:srgbClr val="63636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a division into or distinction between two groups that differ greatly </a:t>
            </a:r>
            <a:endParaRPr sz="180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122250" y="1539725"/>
            <a:ext cx="9021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 essay discusses the </a:t>
            </a:r>
            <a:r>
              <a:rPr lang="en" sz="2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dichotomy</a:t>
            </a:r>
            <a:r>
              <a:rPr lang="en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between good and evil in the author's novels.</a:t>
            </a:r>
            <a:endParaRPr sz="2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23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195" y="2924350"/>
            <a:ext cx="1791825" cy="179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64900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Dichotomy</a:t>
            </a:r>
            <a:endParaRPr sz="4800" b="1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57175" y="1234075"/>
            <a:ext cx="888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2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They reject the old </a:t>
            </a:r>
            <a:r>
              <a:rPr lang="en" sz="2800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dichotomy</a:t>
            </a:r>
            <a:r>
              <a:rPr lang="en" sz="2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of left vs. right politics.</a:t>
            </a:r>
            <a:endParaRPr sz="2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2025" y="2359500"/>
            <a:ext cx="3167350" cy="243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638" y="2454325"/>
            <a:ext cx="2162175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79813" y="2359488"/>
            <a:ext cx="2295525" cy="19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Synonyms/Antonyms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59700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Synonyms:                                                  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Incongruity						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Contradiction                                                      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Paradox    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Antonyms: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Resemblance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Uniformity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Indistinguishable</a:t>
            </a:r>
            <a:endParaRPr b="1"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6949" y="569500"/>
            <a:ext cx="2739768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Dichotomy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/>
              <a:t>Origin: GREEK late 16th century </a:t>
            </a:r>
            <a:endParaRPr sz="4000"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000" b="1"/>
              <a:t>Plural: Dichotomies</a:t>
            </a:r>
            <a:endParaRPr sz="4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Montserrat</vt:lpstr>
      <vt:lpstr>Oswald</vt:lpstr>
      <vt:lpstr>Arial</vt:lpstr>
      <vt:lpstr>Playfair Display</vt:lpstr>
      <vt:lpstr>Pop</vt:lpstr>
      <vt:lpstr>Dichotomy - noun dī-ˈkä-tə-mē</vt:lpstr>
      <vt:lpstr>Dichotomy- a division into or distinction between two groups that differ greatly </vt:lpstr>
      <vt:lpstr>Dichotomy</vt:lpstr>
      <vt:lpstr>Synonyms/Antonyms</vt:lpstr>
      <vt:lpstr>Dichotomy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Dichotomy - noun dī-ˈkä-tə-mē</dc:title>
  <dc:creator>ALICIA HUDAK</dc:creator>
  <cp:lastModifiedBy>ALICIA HUDAK</cp:lastModifiedBy>
  <cp:revision>1</cp:revision>
  <dcterms:modified xsi:type="dcterms:W3CDTF">2018-12-10T12:42:21Z</dcterms:modified>
</cp:coreProperties>
</file>