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Satisfy" panose="020B0604020202020204" charset="0"/>
      <p:regular r:id="rId8"/>
    </p:embeddedFon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Nunito" panose="020B0604020202020204" charset="0"/>
      <p:regular r:id="rId13"/>
      <p:bold r:id="rId14"/>
      <p:italic r:id="rId15"/>
      <p:boldItalic r:id="rId16"/>
    </p:embeddedFont>
    <p:embeddedFont>
      <p:font typeface="Verdana" panose="020B0604030504040204" pitchFamily="3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3" Type="http://schemas.openxmlformats.org/officeDocument/2006/relationships/theme" Target="theme/theme1.xml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833319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4325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1142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147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7774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6594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4" name="Shape 14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Shape 15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8" name="Shape 18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Shape 19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Shape 2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6" name="Shape 26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Shape 2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0" name="Shape 30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Shape 3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11" name="Shape 1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Shape 11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15" name="Shape 115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Shape 11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9" name="Shape 39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Shape 4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3" name="Shape 4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Shape 4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80" name="Shape 80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Shape 81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4" name="Shape 8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85" name="Shape 85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Shape 8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89" name="Shape 89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Shape 9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  <a:endParaRPr lang="en" sz="10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ctrTitle"/>
          </p:nvPr>
        </p:nvSpPr>
        <p:spPr>
          <a:xfrm>
            <a:off x="1891353" y="614033"/>
            <a:ext cx="5361300" cy="1448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WOW</a:t>
            </a:r>
          </a:p>
          <a:p>
            <a:pPr lvl="0">
              <a:spcBef>
                <a:spcPts val="0"/>
              </a:spcBef>
              <a:buNone/>
            </a:pPr>
            <a:r>
              <a:rPr lang="en" sz="4800" i="1">
                <a:solidFill>
                  <a:srgbClr val="222222"/>
                </a:solidFill>
                <a:highlight>
                  <a:srgbClr val="FFFFFF"/>
                </a:highlight>
                <a:latin typeface="Satisfy"/>
                <a:ea typeface="Satisfy"/>
                <a:cs typeface="Satisfy"/>
                <a:sym typeface="Satisfy"/>
              </a:rPr>
              <a:t>Contentious - Adjective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subTitle" idx="1"/>
          </p:nvPr>
        </p:nvSpPr>
        <p:spPr>
          <a:xfrm>
            <a:off x="1975675" y="4251508"/>
            <a:ext cx="5361300" cy="52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tending to argument or strife; quarrelsome</a:t>
            </a:r>
            <a:r>
              <a:rPr lang="en" sz="1800">
                <a:solidFill>
                  <a:srgbClr val="666666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:</a:t>
            </a:r>
          </a:p>
        </p:txBody>
      </p:sp>
      <p:pic>
        <p:nvPicPr>
          <p:cNvPr id="130" name="Shape 130" descr="File:Argue.png - Wikimedia Common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70575" y="2467983"/>
            <a:ext cx="2202859" cy="188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i="1">
                <a:solidFill>
                  <a:srgbClr val="222222"/>
                </a:solidFill>
                <a:highlight>
                  <a:srgbClr val="FFFFFF"/>
                </a:highlight>
                <a:latin typeface="Satisfy"/>
                <a:ea typeface="Satisfy"/>
                <a:cs typeface="Satisfy"/>
                <a:sym typeface="Satisfy"/>
              </a:rPr>
              <a:t>Contentious - Synonyms</a:t>
            </a:r>
          </a:p>
          <a:p>
            <a:pPr lvl="0" algn="ctr" rtl="0">
              <a:spcBef>
                <a:spcPts val="0"/>
              </a:spcBef>
              <a:buNone/>
            </a:pPr>
            <a:endParaRPr sz="4800" i="1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916650" y="1800200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b="1">
                <a:solidFill>
                  <a:srgbClr val="666666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600">
                <a:solidFill>
                  <a:srgbClr val="666666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Disputatious, argumentative</a:t>
            </a:r>
          </a:p>
        </p:txBody>
      </p:sp>
      <p:pic>
        <p:nvPicPr>
          <p:cNvPr id="137" name="Shape 137" descr="Argue - Free pictures on Pixabay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5896" y="2639576"/>
            <a:ext cx="2807424" cy="1985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i="1">
                <a:solidFill>
                  <a:srgbClr val="222222"/>
                </a:solidFill>
                <a:highlight>
                  <a:srgbClr val="FFFFFF"/>
                </a:highlight>
                <a:latin typeface="Satisfy"/>
                <a:ea typeface="Satisfy"/>
                <a:cs typeface="Satisfy"/>
                <a:sym typeface="Satisfy"/>
              </a:rPr>
              <a:t>Contentious - Antonyms 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48700" y="20102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latin typeface="Times New Roman"/>
                <a:ea typeface="Times New Roman"/>
                <a:cs typeface="Times New Roman"/>
                <a:sym typeface="Times New Roman"/>
              </a:rPr>
              <a:t>Agreeable</a:t>
            </a:r>
            <a:r>
              <a:rPr lang="en" sz="240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i="1">
                <a:solidFill>
                  <a:srgbClr val="222222"/>
                </a:solidFill>
                <a:highlight>
                  <a:srgbClr val="FFFFFF"/>
                </a:highlight>
                <a:latin typeface="Satisfy"/>
                <a:ea typeface="Satisfy"/>
                <a:cs typeface="Satisfy"/>
                <a:sym typeface="Satisfy"/>
              </a:rPr>
              <a:t>Contentious - Sentence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-US" sz="36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lang="en" sz="36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 often behaved in a contentious manner, and in turn, was avoided by her peers.</a:t>
            </a:r>
            <a:endParaRPr lang="en" sz="36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50" name="Shape 150"/>
          <p:cNvSpPr txBox="1"/>
          <p:nvPr/>
        </p:nvSpPr>
        <p:spPr>
          <a:xfrm>
            <a:off x="4016350" y="1481750"/>
            <a:ext cx="7346400" cy="857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>
                <a:solidFill>
                  <a:srgbClr val="000000"/>
                </a:solidFill>
                <a:latin typeface="Satisfy"/>
                <a:ea typeface="Satisfy"/>
                <a:cs typeface="Satisfy"/>
                <a:sym typeface="Satisfy"/>
              </a:rPr>
              <a:t>Contentious - Example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This congregation was very much occupied, being empowered to deal with all disciplinary matters concerning both the secular and regular clergy, whether in the form of consultations or of </a:t>
            </a:r>
            <a:r>
              <a:rPr lang="en"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contentious</a:t>
            </a: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suits; it had further the exclusive right to regulate the discipline of the religious orders and congregations bound by the simple vows, the statutes of which it examined, corrected and approved; finally it judged disputes and controversies between the secular and regular clergy.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 txBox="1"/>
          <p:nvPr/>
        </p:nvSpPr>
        <p:spPr>
          <a:xfrm>
            <a:off x="-2320100" y="1345275"/>
            <a:ext cx="7346400" cy="857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129</Words>
  <Application>Microsoft Office PowerPoint</Application>
  <PresentationFormat>On-screen Show (16:9)</PresentationFormat>
  <Paragraphs>11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Satisfy</vt:lpstr>
      <vt:lpstr>Calibri</vt:lpstr>
      <vt:lpstr>Nunito</vt:lpstr>
      <vt:lpstr>Arial</vt:lpstr>
      <vt:lpstr>Times New Roman</vt:lpstr>
      <vt:lpstr>Verdana</vt:lpstr>
      <vt:lpstr>Shift</vt:lpstr>
      <vt:lpstr>WOW Contentious - Adjective</vt:lpstr>
      <vt:lpstr>Contentious - Synonyms </vt:lpstr>
      <vt:lpstr>Contentious - Antonyms </vt:lpstr>
      <vt:lpstr>Contentious - Sentence</vt:lpstr>
      <vt:lpstr>Contentious - 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WOW Contentious - Adjective</dc:title>
  <dc:creator>ALICIA HUDAK</dc:creator>
  <cp:lastModifiedBy>ALICIA HUDAK</cp:lastModifiedBy>
  <cp:revision>3</cp:revision>
  <dcterms:modified xsi:type="dcterms:W3CDTF">2017-10-31T12:17:07Z</dcterms:modified>
</cp:coreProperties>
</file>